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notesSlides/notesSlide2.xml" ContentType="application/vnd.openxmlformats-officedocument.presentationml.notesSlide+xml"/>
  <Override PartName="/ppt/ink/ink3.xml" ContentType="application/inkml+xml"/>
  <Override PartName="/ppt/notesSlides/notesSlide3.xml" ContentType="application/vnd.openxmlformats-officedocument.presentationml.notesSlide+xml"/>
  <Override PartName="/ppt/ink/ink4.xml" ContentType="application/inkml+xml"/>
  <Override PartName="/ppt/ink/ink5.xml" ContentType="application/inkml+xml"/>
  <Override PartName="/ppt/notesSlides/notesSlide4.xml" ContentType="application/vnd.openxmlformats-officedocument.presentationml.notesSlide+xml"/>
  <Override PartName="/ppt/ink/ink6.xml" ContentType="application/inkml+xml"/>
  <Override PartName="/ppt/notesSlides/notesSlide5.xml" ContentType="application/vnd.openxmlformats-officedocument.presentationml.notesSlide+xml"/>
  <Override PartName="/ppt/ink/ink7.xml" ContentType="application/inkml+xml"/>
  <Override PartName="/ppt/notesSlides/notesSlide6.xml" ContentType="application/vnd.openxmlformats-officedocument.presentationml.notesSlide+xml"/>
  <Override PartName="/ppt/ink/ink8.xml" ContentType="application/inkml+xml"/>
  <Override PartName="/ppt/notesSlides/notesSlide7.xml" ContentType="application/vnd.openxmlformats-officedocument.presentationml.notesSlide+xml"/>
  <Override PartName="/ppt/ink/ink9.xml" ContentType="application/inkml+xml"/>
  <Override PartName="/ppt/ink/ink10.xml" ContentType="application/inkml+xml"/>
  <Override PartName="/ppt/ink/ink11.xml" ContentType="application/inkml+xml"/>
  <Override PartName="/ppt/notesSlides/notesSlide8.xml" ContentType="application/vnd.openxmlformats-officedocument.presentationml.notesSlide+xml"/>
  <Override PartName="/ppt/ink/ink12.xml" ContentType="application/inkml+xml"/>
  <Override PartName="/ppt/notesSlides/notesSlide9.xml" ContentType="application/vnd.openxmlformats-officedocument.presentationml.notesSlide+xml"/>
  <Override PartName="/ppt/ink/ink13.xml" ContentType="application/inkml+xml"/>
  <Override PartName="/ppt/notesSlides/notesSlide10.xml" ContentType="application/vnd.openxmlformats-officedocument.presentationml.notesSlide+xml"/>
  <Override PartName="/ppt/ink/ink14.xml" ContentType="application/inkml+xml"/>
  <Override PartName="/ppt/ink/ink1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Sitka Text" pitchFamily="2" charset="0"/>
      <p:regular r:id="rId14"/>
      <p:bold r:id="rId15"/>
      <p:italic r:id="rId16"/>
      <p:boldItalic r:id="rId17"/>
    </p:embeddedFont>
    <p:embeddedFont>
      <p:font typeface="Source Sans 3" panose="020B0604020202020204" charset="0"/>
      <p:regular r:id="rId18"/>
    </p:embeddedFont>
    <p:embeddedFont>
      <p:font typeface="Source Serif 4 Semi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7:56:45.664"/>
    </inkml:context>
    <inkml:brush xml:id="br0">
      <inkml:brushProperty name="width" value="0.035" units="cm"/>
      <inkml:brushProperty name="height" value="0.035" units="cm"/>
      <inkml:brushProperty name="color" value="#FFFFFF"/>
    </inkml:brush>
  </inkml:definitions>
  <inkml:trace contextRef="#ctx0" brushRef="#br0">1283 536 24575,'0'0'0,"0"-1"0,1 0 0,-1 1 0,0-1 0,0 0 0,1 1 0,-1-1 0,0 0 0,1 1 0,-1-1 0,1 1 0,-1-1 0,1 1 0,-1-1 0,1 1 0,-1-1 0,1 1 0,-1 0 0,1-1 0,-1 1 0,1 0 0,0-1 0,-1 1 0,1 0 0,0 0 0,0-1 0,23-4 0,-22 5 0,192-18 0,-70 10 0,442-39 0,-527 44 0,55-10 0,-83 9 0,-15 0 0,-22 0 0,-406-4 0,281 10 0,-59-1 0,303-1 0,-53 0 0,-31 0 0,-11 0 0,-158 8 0,-202 35 0,360-43 0,-15 2 0,0 1 0,0 1 0,-29 9 0,42-7 0,11-1 0,21 0 0,104 2 0,0-6 0,142-16 0,-233 12 0,0-3 0,58-14 0,-95 19 0,0 0 0,1-1 0,-1 1 0,0-1 0,0 0 0,0 0 0,-1 0 0,1-1 0,0 1 0,3-4 0,-6 5 0,-1 1 0,0-1 0,0 1 0,1-1 0,-1 1 0,0-1 0,0 1 0,1 0 0,-1-1 0,0 0 0,0 1 0,0-1 0,0 1 0,0-1 0,0 1 0,0-1 0,0 1 0,0-1 0,0 1 0,0-1 0,0 1 0,0-1 0,-1 1 0,1-1 0,0 1 0,0-1 0,0 1 0,-1-1 0,1 1 0,-1-1 0,-1-1 0,0 0 0,0 0 0,-1 0 0,1 1 0,0-1 0,-1 1 0,0-1 0,1 1 0,-5-1 0,-33-12 0,-1 2 0,-76-13 0,-94 0 0,146 18 0,-334-27 0,397 33 0,-4 1 0,-1-1 0,1 0 0,0 0 0,0 0 0,-7-3 0,13 4 0,0 0 0,-1 0 0,1-1 0,0 1 0,-1 0 0,1 0 0,0 0 0,0 0 0,-1-1 0,1 1 0,0 0 0,0 0 0,-1-1 0,1 1 0,0 0 0,0 0 0,0-1 0,0 1 0,-1 0 0,1-1 0,0 1 0,0 0 0,0-1 0,0 1 0,0 0 0,0-1 0,0 1 0,0 0 0,0-1 0,0 1 0,0 0 0,0-1 0,0 1 0,0 0 0,0-1 0,0 1 0,1-2 0,1 0 0,-1 1 0,0-1 0,1 1 0,-1 0 0,1-1 0,-1 1 0,1 0 0,-1 0 0,5-2 0,29-14 0,1 2 0,1 1 0,56-13 0,-64 19 0,171-45 0,1 9 0,346-31 0,-514 74 0,-61 7 0,-20 2-3,-583 102-370,6 38 36,549-125 337,-137 61 0,203-79 0,1 0 0,0 0 0,0 1 0,1 0 0,-11 9 0,18-14 0,0-1 0,1 1 0,-1-1 0,0 1 0,1-1 0,-1 1 0,1 0 0,-1-1 0,1 1 0,-1 0 0,1 0 0,-1-1 0,1 1 0,-1 0 0,1 0 0,0-1 0,0 1 0,-1 0 0,1 0 0,0 0 0,0 0 0,0 0 0,0-1 0,0 1 0,0 0 0,0 0 0,0 0 0,1 0 0,-1 0 0,0-1 0,0 1 0,1 0 0,-1 0 0,0-1 0,1 1 0,-1 0 0,1 0 0,-1-1 0,1 1 0,-1 0 0,1-1 0,-1 1 0,1-1 0,0 1 0,-1 0 0,3 0 0,2 1 0,0 1 0,1-1 0,-1 0 0,1 0 0,9 1 0,36 5 114,0-3 0,0-2-1,62-4 1,-53 0 25,251-4-20,-310 5-119,0-1 0,0 1 0,0 0 0,0 0 0,0 0 0,0 0 0,0 0 0,1 0 0,-1 0 0,0 0 0,0 0 0,0 0 0,0 1 0,0-1 0,0 0 0,0 1 0,0-1 0,0 1 0,0-1 0,0 1 0,0 0 0,-22 9 0,-24 6 0,-7 1 0,1 2 0,-88 47 0,136-65 0,-1 2 0,-1 0 0,1 0 0,-1 0 0,1 0 0,0 0 0,-3 5 0,6-8 0,1 1 0,0-1 0,-1 1 0,1-1 0,0 1 0,0-1 0,-1 1 0,1 0 0,0-1 0,0 1 0,0-1 0,-1 1 0,1-1 0,0 1 0,0 0 0,0-1 0,0 1 0,0-1 0,0 1 0,1 0 0,-1-1 0,0 1 0,0-1 0,0 2 0,1-1 0,0 0 0,0 0 0,0 0 0,0 0 0,0 0 0,1 0 0,-1 0 0,0 0 0,0 0 0,1-1 0,-1 1 0,0 0 0,1-1 0,2 1 0,10 3 0,1-1 0,0 0 0,0-1 0,24 0 0,153-9 0,90-19-373,1089-152-1494,-1336 173 1867,316-54 0,-297 45 0,-54 14 0,1 0 0,-1 0 0,0 0 0,1 0 0,-1 0 0,0 0 0,0-1 0,1 1 0,-1 0 0,0 0 0,1 0 0,-1 0 0,0 0 0,0 0 0,1-1 0,-1 1 0,0 0 0,0 0 0,0 0 0,1-1 0,-1 1 0,0 0 0,0 0 0,0 0 0,1-1 0,-1 1 0,0 0 0,0-1 0,0 1 0,0 0 0,0 0 0,0-1 0,0 1 0,0 0 0,0 0 0,0-1 0,0 1 0,0-1 0,-23-5 0,-45 2 0,-84 7 0,107-2 0,-714 43-505,-42 2-45,759-44 550,-61-2 286,93 0-102,0-1 0,0-1 0,0 1 0,0-2 1,1 1-1,-1-2 0,-10-4 0,19 8-174,0-1 0,0 1 0,0 0 0,0-1-1,0 1 1,0-1 0,0 1 0,0-1 0,0 0 0,0 1 0,1-1 0,-1 0 0,0 1 0,0-1 0,1 0-1,-1 0 1,1 0 0,-1 0 0,1 0 0,-1 0 0,1 1 0,-1-1 0,1 0 0,0 0 0,0 0-1,-1 0 1,1-1 0,0 1 0,0 0 0,0 0 0,0 0 0,0 0 0,0 0 0,0 0 0,1 0 0,-1 0-1,1-1 1,1-2-13,0 0 0,1 1 0,-1-1 0,1 1 0,0-1 0,0 1 0,5-4 0,23-17-6,0 2 1,62-33-1,21-15 1022,-113 69-1004,0 1 1,0-1-1,0 0 0,1 1 1,-1-1-1,0 0 1,-1 1-1,1-1 0,0 0 1,0 0-1,0 0 1,0 0-1,-1 0 0,1 0 1,0 0-1,-1 0 1,1 0-1,-1 0 0,1-1 1,-1 1-1,1-2 1,-3 2-11,1 1 1,-1-1-1,1 0 1,-1 1-1,1-1 1,-1 1-1,1 0 1,-1-1-1,0 1 1,1 0-1,-1 0 1,0 0-1,1 0 1,-1 0-1,0 1 1,1-1-1,-1 0 1,-1 2-1,-65 11 1,1 3 0,0 3 0,-71 32 0,60-22 0,4-3 0,-18 6 0,1 4 0,-122 66 0,209-100 0,0 0 0,0 1 0,0-1 0,0 1 0,1 0 0,-1 0 0,1 0 0,0 0 0,0 1 0,-3 4 0,6-8 0,0 0 0,0 1 0,-1-1 0,1 0 0,0 1 0,0-1 0,0 1 0,0-1 0,0 0 0,0 1 0,0-1 0,0 0 0,1 1 0,-1-1 0,0 1 0,0-1 0,0 0 0,0 1 0,0-1 0,1 0 0,-1 1 0,0-1 0,0 0 0,1 1 0,-1-1 0,0 0 0,0 0 0,1 1 0,-1-1 0,0 0 0,1 0 0,-1 0 0,0 1 0,1-1 0,-1 0 0,0 0 0,1 0 0,3 2 0,0-2 0,0 1 0,0 0 0,0-1 0,0 1 0,7-2 0,46-5 0,-1-2 0,0-3 0,55-18 0,-75 19 0,254-71-197,180-45-204,-374 107 401,-91 18 0,-1 0 0,0 1 0,1 0 0,-1-1 0,0 2 0,8 0 0,-12-1 0,1 0 0,-1 0 0,0 0 0,1 0 0,-1 0 0,0 0 0,1 0 0,-1 1 0,0-1 0,0 0 0,1 0 0,-1 0 0,0 1 0,1-1 0,-1 0 0,0 0 0,0 0 0,1 1 0,-1-1 0,0 0 0,0 1 0,0-1 0,0 0 0,1 1 0,-1-1 0,0 0 0,0 0 0,0 1 0,0-1 0,0 0 0,0 1 0,0-1 0,0 1 0,0-1 0,0 0 0,0 1 0,0-1 0,0 0 0,0 1 0,0-1 0,0 0 0,0 1 0,-4 4 0,1 0 0,-1 0 0,0-1 0,0 1 0,0-1 0,-1 0 0,-6 4 0,-30 25 81,-34 28 239,67-54-292,0 1 0,1 0 0,0 0 1,1 0-1,0 1 0,-8 14 0,13-22-28,1 0 0,-1 0 0,1-1 0,-1 1 0,1 0 0,0 0 0,-1 0 0,1 0 0,0 0 0,0 0 0,0 0 0,0 0 0,0 0 0,0 0 0,0 0 0,0 0 0,0 0 0,0 0 0,1 0 0,-1 0 0,0 0 0,1 0 0,-1 0 0,0 0 0,1 0 0,-1 0 0,2 1 0,0-1 0,0 1 0,0 0 0,0-1 0,1 0 0,-1 0 0,0 1 0,1-1 0,-1-1 0,1 1 0,3 1 0,23 4 0,0-2 0,1 0 0,42-1 0,93-9 0,-145 5 0,-13 0 0,-10 0 0,-22 0 0,-41-1 0,55 3 0,-2-1 0,1 0 0,-1 1 0,1 0 0,0 1 0,-1 1 0,-20 6 0,33-9 0,0 0 0,0 0 0,0 0 0,0 0 0,-1 0 0,1 1 0,0-1 0,0 0 0,0 0 0,0 0 0,0 0 0,0 0 0,0 0 0,0 0 0,-1 0 0,1 0 0,0 0 0,0 0 0,0 0 0,0 0 0,0 0 0,0 0 0,0 0 0,0 1 0,0-1 0,0 0 0,0 0 0,0 0 0,-1 0 0,1 0 0,0 0 0,0 0 0,0 0 0,0 1 0,0-1 0,0 0 0,0 0 0,0 0 0,0 0 0,0 0 0,0 0 0,0 0 0,0 1 0,0-1 0,0 0 0,0 0 0,0 0 0,1 0 0,-1 0 0,0 0 0,0 0 0,0 0 0,0 0 0,0 1 0,0-1 0,0 0 0,0 0 0,0 0 0,10 4 0,13-1 0,105-2 0,8 0 0,-131-1 0,0 1 0,0 0 0,0 0 0,0 0 0,0 1 0,-1 0 0,1 0 0,8 4 0,-12-5 0,0-1 0,0 1 0,0 0 0,0-1 0,-1 1 0,1 0 0,0 0 0,0 0 0,0 0 0,-1 0 0,1 0 0,-1 0 0,1 0 0,-1 0 0,1 0 0,-1 0 0,1 0 0,-1 0 0,0 0 0,0 1 0,1-1 0,-1 0 0,0 0 0,0 0 0,0 1 0,0-1 0,-1 0 0,1 0 0,0 0 0,0 0 0,-1 0 0,1 1 0,0-1 0,-1 0 0,0 0 0,1 0 0,-1 0 0,1 0 0,-1 0 0,0 0 0,0-1 0,-1 3 0,-10 9 0,1-1 0,-2 0 0,0-1 0,-23 15 0,24-18 0,0 1 0,1 1 0,0 0 0,0 0 0,1 1 0,0 0 0,-9 12 0,18-21 0,0 0 0,0 0 0,1 0 0,-1 0 0,0 0 0,1 0 0,-1 1 0,1-1 0,-1 0 0,1 0 0,-1 0 0,1 0 0,0 1 0,0-1 0,0 0 0,-1 0 0,1 1 0,0-1 0,0 0 0,1 0 0,-1 1 0,0-1 0,0 0 0,1 0 0,-1 0 0,0 1 0,1-1 0,-1 0 0,1 0 0,0 0 0,-1 0 0,1 0 0,0 0 0,0 0 0,1 1 0,2 1 0,0-1 0,0 0 0,0 0 0,0 0 0,1 0 0,-1-1 0,1 0 0,-1 0 0,6 1 0,11 0 0,1 0 0,0-1 0,0-2 0,0 0 0,27-5 0,112-29 0,-122 26 0,-19 4 0,67-19 0,-78 21 0,0-1 0,0 0 0,0 0 0,-1-1 0,1 0 0,12-10 0,-20 14 0,-1 1 0,1 0 0,-1-1 0,1 1 0,-1 0 0,1-1 0,-1 1 0,0 0 0,1-1 0,-1 1 0,0-1 0,1 1 0,-1-1 0,0 1 0,1-1 0,-1 1 0,0-1 0,0 1 0,0-1 0,0 0 0,0 1 0,1-1 0,-1 1 0,0-1 0,0 1 0,0-1 0,0 0 0,0 1 0,-1-1 0,1 1 0,0-1 0,0 1 0,0-1 0,0 0 0,-1 1 0,1-1 0,0 1 0,-1-1 0,1 1 0,0 0 0,-1-1 0,1 1 0,0-1 0,-1 1 0,1-1 0,-1 1 0,1 0 0,-1-1 0,1 1 0,-1 0 0,1 0 0,-1-1 0,1 1 0,-1 0 0,1 0 0,-1 0 0,0 0 0,-39-10 0,33 8 0,5 2 0,0 0 0,0-1 0,0 1 0,0-1 0,1 0 0,-1 1 0,0-1 0,1 0 0,-1 0 0,0 0 0,1 0 0,-1 0 0,1-1 0,-2-1 0,2 2 0,1 1 0,0-1 0,0 0 0,-1 1 0,1-1 0,0 0 0,0 1 0,0-1 0,0 0 0,0 1 0,0-1 0,0 0 0,0 1 0,0-1 0,0 0 0,0 1 0,1-1 0,-1 0 0,0 1 0,0-1 0,1 0 0,-1 1 0,0-1 0,1 0 0,-1 1 0,1-1 0,4-5 0,0 1 0,1 0 0,0 1 0,-1-1 0,2 1 0,9-5 0,65-31 0,1 3 0,97-28 0,-86 33 0,129-63 0,-217 93 0,28-20 0,-33 22 0,1-1 0,-1 1 0,1-1 0,-1 1 0,0-1 0,1 1 0,-1-1 0,0 1 0,1-1 0,-1 0 0,0 1 0,0-1 0,0 1 0,0-1 0,1 0 0,-1 1 0,0-1 0,0 0 0,0 1 0,0-1 0,0 0 0,-1 1 0,1-1 0,0 0 0,0 1 0,0-1 0,0 0 0,-1 1 0,1-1 0,0 1 0,-1-1 0,1 1 0,0-1 0,-1 0 0,1 1 0,-1-1 0,1 1 0,-1 0 0,1-1 0,-1 1 0,1-1 0,-1 1 0,1 0 0,-1-1 0,0 1 0,1 0 0,-1 0 0,0 0 0,1-1 0,-1 1 0,0 0 0,-20-8 0,-1 1 0,1 1 0,-1 0 0,-1 2 0,1 1 0,-29-1 0,19 1 0,-1028-26-1608,601 50 1608,366-12 0,-1 5 0,-160 43 0,240-52 0,0 0 0,0 0 0,-19 11 0,17-1 0,16-14 0,0-1 0,0 0 0,0 1 0,-1-1 0,1 0 0,0 1 0,0-1 0,0 1 0,0-1 0,0 0 0,0 1 0,1-1 0,-1 0 0,0 1 0,0-1 0,0 0 0,0 1 0,0-1 0,0 0 0,1 1 0,-1-1 0,0 0 0,0 0 0,0 1 0,1-1 0,-1 0 0,0 0 0,0 1 0,1-1 0,-1 0 0,1 1 0,2 0 0,0 0 0,1 1 0,-1-1 0,1 0 0,-1-1 0,1 1 0,-1 0 0,5-1 0,29 0 201,-1-1 0,1-2 0,-1-2 0,0-1 0,-1-2 0,0-1 0,46-19 0,-52 12-201,-24 9 0,-15 4 0,-6 7 0,0-1 0,1 2 0,0 0 0,0 1 0,-20 10 0,21-10 0,-34 16 0,2 1 0,1 2 0,-57 42 0,86-54 0,1 0 0,1 1 0,0 0 0,-24 33 0,31-37 0,1 0 0,0 0 0,1 1 0,0 0 0,0 0 0,1 0 0,1 0 0,0 1 0,-2 17 0,5-25 0,-1 0 0,1 1 0,0-1 0,0 0 0,0 1 0,1-1 0,-1 0 0,1 0 0,0 1 0,0-1 0,1 0 0,-1 0 0,5 6 0,-5-8 0,1 0 0,0 0 0,0 0 0,0 0 0,0 0 0,0-1 0,0 1 0,0-1 0,1 1 0,-1-1 0,0 0 0,1 0 0,-1 0 0,1 0 0,0-1 0,-1 1 0,1-1 0,-1 1 0,1-1 0,0 0 0,0 0 0,-1 0 0,4-1 0,6 0 0,0-2 0,0 1 0,0-2 0,-1 1 0,1-2 0,-1 1 0,0-2 0,0 1 0,-1-1 0,0-1 0,11-8 0,6-8 0,-1 0 0,39-45 0,-31 27 0,-2-1 0,-1-1 0,24-49 0,-38 61 0,-2-1 0,-2 0 0,0-1 0,-2 0 0,10-55 0,-20 80 0,0 0 0,0-1 0,0 1 0,-1-1 0,-1 1 0,-1-14 0,1 20 0,1 1 0,0-1 0,-1 0 0,0 0 0,1 1 0,-1-1 0,0 0 0,0 1 0,0-1 0,0 1 0,0-1 0,0 1 0,0-1 0,-1 1 0,1 0 0,-1 0 0,1 0 0,0 0 0,-1 0 0,0 0 0,1 0 0,-1 0 0,0 0 0,1 1 0,-1-1 0,0 1 0,0-1 0,1 1 0,-1 0 0,0 0 0,0 0 0,0 0 0,0 0 0,1 0 0,-5 1 0,-1 0 0,-1 1 0,1 0 0,0 0 0,0 1 0,0 0 0,0 0 0,0 1 0,-7 4 0,-5 5 0,-28 26 0,0 5 0,3 2 0,1 2 0,3 1 0,2 3 0,2 1 0,3 1 0,2 2 0,2 1 0,3 1 0,3 2 0,-23 86 0,38-119 0,8-27 0,0 0 0,0 0 0,0-1 0,0 1 0,0 0 0,0 0 0,0 0 0,-1 0 0,1 0 0,0 0 0,0 0 0,0 0 0,0 0 0,0 0 0,0 0 0,0 0 0,0 0 0,0 0 0,-1 0 0,1 0 0,0 0 0,0 0 0,0 0 0,0 0 0,0 0 0,0 0 0,0 0 0,0 0 0,0 1 0,0-1 0,-1 0 0,1 0 0,0 0 0,0 0 0,0 0 0,0 0 0,0 0 0,0 0 0,0 0 0,0 0 0,0 0 0,0 0 0,0 1 0,0-1 0,0 0 0,0 0 0,0 0 0,0 0 0,0 0 0,0 0 0,0 0 0,0 0 0,0 1 0,0-40 0,1 28 0,13-502 0,-13 693 0,-1-175 0,0 0 0,0 0 0,1 0 0,0 0 0,0-1 0,0 1 0,0 0 0,1 0 0,0-1 0,0 1 0,0-1 0,0 1 0,1-1 0,-1 0 0,1 0 0,0 0 0,1-1 0,-1 1 0,1-1 0,-1 1 0,1-1 0,0 0 0,0-1 0,0 1 0,1-1 0,-1 1 0,1-2 0,-1 1 0,1 0 0,0-1 0,0 0 0,5 1 0,1-1 0,0 0 0,1-1 0,-1-1 0,1 0 0,-1 0 0,0-1 0,0 0 0,0-1 0,0-1 0,0 0 0,0 0 0,-1-1 0,0 0 0,16-11 0,1-3 0,-1 0 0,-1-1 0,43-48 0,-53 52 0,-1-1 0,-1 0 0,0-1 0,12-24 0,-23 38 0,0 0 0,0 0 0,0 0 0,-1 0 0,0 0 0,1-7 0,-2 10 0,0 0 0,0 0 0,0 0 0,0 0 0,0 0 0,0 0 0,0 0 0,0 0 0,0 1 0,-1-1 0,1 0 0,0 0 0,-1 0 0,1 0 0,-1 1 0,1-1 0,-1 0 0,1 0 0,-1 1 0,0-1 0,1 0 0,-1 1 0,0-1 0,1 1 0,-1-1 0,0 1 0,0-1 0,0 1 0,1-1 0,-1 1 0,0 0 0,0 0 0,0-1 0,0 1 0,0 0 0,0 0 0,-1 0 0,-5-1 0,0 1 0,1 1 0,-1-1 0,0 1 0,0 0 0,1 1 0,-1-1 0,-9 5 0,-62 28 0,60-26 0,-92 48 0,2 3 0,-147 109 0,186-116 0,3 3 0,2 3 0,3 3 0,-79 100 0,120-134 0,0 1 0,3 0 0,0 2 0,-20 48 0,35-72 0,0 1 0,0-1 0,1 0 0,-1 1 0,1 9 0,1-14 0,0 0 0,0 0 0,0 1 0,0-1 0,0 0 0,1 0 0,-1 0 0,1 0 0,0 0 0,-1-1 0,1 1 0,0 0 0,0 0 0,2 3 0,-1-4 0,-1 0 0,1 1 0,-1-1 0,1 0 0,-1 0 0,1 0 0,0 0 0,0 0 0,-1 0 0,1-1 0,0 1 0,0-1 0,0 1 0,0-1 0,3 1 0,2-1 0,-1 0 0,1 0 0,-1-1 0,1 1 0,-1-1 0,8-3 0,44-15 0,0-3 0,105-56 0,-141 67 0,569-312-1091,98-48 883,-666 359 208,-5 2 0,1 1 0,0 0 0,1 2 0,0 0 0,25-5 0,-43 12 0,-1-1-1,0 1 0,1 0 1,-1 0-1,0 0 1,1 0-1,-1 0 1,1 0-1,-1 0 1,0 0-1,1 0 1,-1 0-1,0 1 1,1-1-1,-1 1 1,0-1-1,1 1 1,-1-1-1,0 1 1,0 0-1,0 0 1,0-1-1,0 1 0,0 0 1,0 0-1,0 0 1,0 0-1,0 0 1,1 2-1,-1 1 38,1 0 0,-1 0-1,-1 1 1,1-1 0,-1 0-1,1 0 1,-1 8-1,2 19 770,-1-27-795,1 0 0,0 0 0,0 0 1,0-1-1,1 1 0,-1-1 0,1 1 1,0-1-1,0 0 0,0 0 0,0 0 1,0 0-1,1-1 0,-1 1 0,1-1 1,0 0-1,0 0 0,0 0 0,0-1 1,7 3-1,9 1-19,1 0-1,38 4 1,-55-9 13,109 7-5,-502-13 0,242 7 0,125-2 0,-336 13 0,326-6 0,72 0 0,766 3-907,-635-11 112,1020-35 455,-1151 34 340,-7 2 0,1-2 0,-1-1 0,51-14 0,-74 11 0,-19 2 0,-19 0 0,0 1 0,0 1 0,-46 2 0,23 1 0,-416-3 1289,164 3-536,583-12-753,1123-159-1825,-1228 137 1825,-161 31 0,1-1 0,-1 0 0,-1-1 0,22-11 0,-34 16 0,-1-1 0,1 1 0,0 0 0,-1-1 0,1 1 0,-1 0 0,1-1 0,-1 1 0,1-1 0,-1 1 0,1-1 0,-1 1 0,1-1 0,-1 0 0,0 1 0,1-1 0,-1 1 0,0-1 0,0 0 0,1 1 0,-1-1 0,0 0 0,0 1 0,0-2 0,0 1 0,-1 0 0,1 0 0,-1 1 0,1-1 0,-1 0 0,0 0 0,1 1 0,-1-1 0,0 0 0,0 1 0,1-1 0,-1 1 0,0-1 0,0 1 0,0-1 0,0 1 0,0 0 0,0-1 0,-1 1 0,-19-6 0,0 2 0,-1 0 0,-28-1 0,-172-7 0,-99 6-440,-81 3-1321,-1303 7 1582,1623-4 451,-246 7 762,323-7-1034,0 0 0,0 0 0,0 0 0,1 1 0,-1 0 0,0 0 0,1 0 0,-6 2 0,15-1 0,1-1 0,-1 1 0,1-1 0,0-1 0,-1 1 0,7-1 0,607 13 654,-454-13 326,-25 1-695,309-8-243,-429 5-42,-3 2 0,0-1 0,0 0 0,0-2 0,0 0 0,0-1 0,20-7 0,-37 11 0,0 0 0,0 0 0,0 0 0,1 0 0,-1 0 0,0 0 0,0-1 0,0 1 0,1 0 0,-1 0 0,0 0 0,0 0 0,0 0 0,0 0 0,1 0 0,-1-1 0,0 1 0,0 0 0,0 0 0,0 0 0,0 0 0,0-1 0,0 1 0,1 0 0,-1 0 0,0 0 0,0-1 0,0 1 0,0 0 0,0 0 0,0 0 0,0-1 0,0 1 0,0 0 0,0 0 0,0 0 0,0-1 0,0 1 0,0 0 0,0 0 0,-13-6 0,-20 0 0,-1 2 0,0 1 0,-37 1 0,21 1 0,-745 6-535,2 78 269,743-76 266,1 3 0,1 2 0,-57 22 0,101-32 0,-1-1 0,1 2 0,0-1 0,0 0 0,-1 1 0,-6 6 0,11-9 0,0 0 0,-1 1 0,1-1 0,0 0 0,0 1 0,-1-1 0,1 0 0,0 1 0,0-1 0,0 1 0,0-1 0,-1 0 0,1 1 0,0-1 0,0 1 0,0-1 0,0 0 0,0 1 0,0-1 0,0 1 0,0-1 0,0 1 0,0-1 0,0 0 0,0 1 0,1-1 0,-1 1 0,0-1 0,0 1 0,1 0 0,1 0 0,-1 0 0,0 0 0,0 0 0,0 0 0,1 0 0,-1 0 0,1-1 0,-1 1 0,0 0 0,1-1 0,2 1 0,23 5 0,1-1 0,0-1 0,0-1 0,44-2 0,-55-1 0,760-51 766,-645 38-718,-88 8-49,431-38-37,1 27 231,318 19 578,-765-3-771,1 1 0,-1 2 0,1 0 0,-1 2 0,0 2 0,32 10 0,-38-10 0,0-1 0,0-1 0,1 0 0,0-2 0,0-2 0,36 0 0,-4-5 0,87-16 0,140-56 0,-259 68 0,-15 6 0,1-2 0,0 1 0,0 1 0,1-1 0,16 0 0,-24 3 0,-1 0 0,1 0 0,-1 0 0,1 1 0,-1-1 0,1 1 0,-1-1 0,1 1 0,-1 0 0,1 0 0,-1 0 0,0 0 0,0 1 0,0-1 0,1 1 0,-1-1 0,-1 1 0,1 0 0,0-1 0,0 1 0,-1 0 0,1 0 0,2 4 0,4 12 0,-1 0 0,-1 1 0,0-1 0,-1 1 0,-1 0 0,2 36 0,3 5 0,-7-49 0,1 8 0,1 0 0,1 0 0,14 36 0,-17-51 0,-1 0 0,1-1 0,0 1 0,0-1 0,0 0 0,0 0 0,0 1 0,1-1 0,0-1 0,-1 1 0,1 0 0,0-1 0,0 1 0,1-1 0,-1 0 0,0 0 0,1 0 0,0-1 0,-1 1 0,1-1 0,0 0 0,-1 0 0,1 0 0,0 0 0,0-1 0,6 0 0,-7 0 0,1-1 0,0 0 0,-1 0 0,1 0 0,-1 0 0,1-1 0,-1 1 0,1-1 0,-1 0 0,0 0 0,0 0 0,0 0 0,0-1 0,-1 1 0,1-1 0,0 0 0,-1 0 0,0 0 0,0 0 0,4-6 0,1-4 0,-1-1 0,0 0 0,8-27 0,-6 5 0,-1 0 0,3-59 0,-6 51 0,-4 46 5,0 1 1,0 0-1,-1-1 0,1 1 0,-1-1 1,0 0-1,0 1 0,0-1 0,0 1 1,0-1-1,0 0 0,-1 0 0,1 0 1,-1 0-1,1 0 0,-1 0 0,-2 2 1,1-2-119,0 0 1,0-1 0,0 1-1,0-1 1,-1 0 0,1 0 0,0 0-1,-1 0 1,1-1 0,0 1 0,-1-1-1,-6 0 1,-36-2-6714</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8:03:54.963"/>
    </inkml:context>
    <inkml:brush xml:id="br0">
      <inkml:brushProperty name="width" value="0.35" units="cm"/>
      <inkml:brushProperty name="height" value="0.35" units="cm"/>
      <inkml:brushProperty name="color" value="#FFFFFF"/>
    </inkml:brush>
  </inkml:definitions>
  <inkml:trace contextRef="#ctx0" brushRef="#br0">255 551 24575,'1426'0'0,"-1391"2"0,-1 1 0,43 10 0,-6 0 0,115 18 0,-112-19 0,-34-4 0,51 2 0,-39-9 0,7 1 0,91 14 0,-32-5 0,-81-9 0,54 10 0,-20 3 0,-26-4 0,-1-2 0,1-1 0,60 0 0,-72-6 0,62 11 0,-59-7 0,48 3 0,508-8 0,-286-3 0,-270 3 0,-22 0 0,1 0 0,-1-2 0,1 0 0,21-4 0,-32 4 0,0 0 0,0 0 0,0-1 0,0 0 0,0 1 0,-1-1 0,1-1 0,-1 1 0,1 0 0,-1-1 0,0 0 0,0 0 0,0 0 0,0 0 0,0 0 0,-1-1 0,0 1 0,0-1 0,0 1 0,2-6 0,6-15 0,-1-2 0,-2 1 0,0-1 0,-2 0 0,3-39 0,-4-133 0,-5 121 0,1 71 0,-1 0 0,1-1 0,-1 1 0,-1-1 0,1 1 0,-1 0 0,0 0 0,0 0 0,-1 0 0,0 0 0,0 0 0,-7-10 0,-2 2 0,-1-1 0,-1 2 0,-16-14 0,27 25 0,-13-13 0,-32-26 0,45 39 0,0 0 0,0 0 0,0 0 0,0 1 0,0-1 0,-1 1 0,1 0 0,0-1 0,-1 2 0,1-1 0,0 0 0,-1 1 0,-6-1 0,8 2 0,0-1 0,1 1 0,-1 0 0,0-1 0,1 1 0,-1 0 0,1 0 0,-1 0 0,1 0 0,-1 0 0,1 1 0,0-1 0,-1 0 0,1 1 0,0-1 0,0 1 0,0-1 0,0 1 0,0 0 0,1-1 0,-1 1 0,0 0 0,1-1 0,-1 1 0,1 0 0,0 0 0,-1 2 0,-1 8 0,1 0 0,0 24 0,1-29 0,3 91 0,0-47 0,-5 57 0,1-102 0,0 1 0,0 0 0,-1 0 0,0-1 0,0 1 0,0 0 0,-1-1 0,0 0 0,-1 0 0,-7 11 0,10-15 0,-1 0 0,1-1 0,0 1 0,-1-1 0,1 0 0,-1 1 0,0-1 0,0 0 0,1 0 0,-1 0 0,0 0 0,0 0 0,0 0 0,0-1 0,0 1 0,0-1 0,0 1 0,0-1 0,0 0 0,0 0 0,0 0 0,0 0 0,0 0 0,0 0 0,0 0 0,0-1 0,0 1 0,0-1 0,0 0 0,0 1 0,0-1 0,0 0 0,0 0 0,0 0 0,1 0 0,-1-1 0,1 1 0,-1 0 0,-1-3 0,-3-1 0,1-1 0,0 0 0,0-1 0,1 1 0,-1-1 0,2 0 0,-1 0 0,1 0 0,-4-13 0,-2-7 0,-5-38 0,3-17 0,9 58 0,-1 0 0,-1 0 0,0 0 0,-13-34 0,16 55 0,0 0 0,-1 0 0,1 1 0,-1-1 0,1 0 0,-1 1 0,0-1 0,0 1 0,0-1 0,0 1 0,-1 0 0,1 0 0,-1 0 0,1 0 0,-1 1 0,1-1 0,-6-2 0,6 4 0,-1-1 0,1 1 0,0 0 0,0 0 0,-1 0 0,1 0 0,0 0 0,0 0 0,0 1 0,-1-1 0,1 1 0,0 0 0,0-1 0,0 1 0,0 0 0,0 0 0,0 0 0,0 0 0,0 1 0,1-1 0,-1 1 0,0-1 0,1 1 0,-1-1 0,-1 4 0,-8 8 0,1 0 0,0 2 0,1-1 0,1 1 0,0 0 0,1 1 0,1 0 0,0 0 0,2 0 0,-1 1 0,2-1 0,0 1 0,1 0 0,1 0 0,1 30 0,0-38 0,0 1 0,-1-1 0,0 0 0,-3 11 0,4-18 0,-1-1 0,1 1 0,-1 0 0,1-1 0,-1 1 0,0-1 0,0 1 0,0-1 0,0 0 0,0 1 0,0-1 0,0 0 0,-2 2 0,2-2 0,0-1 0,0 0 0,0 1 0,0-1 0,0 0 0,0 0 0,0 1 0,0-1 0,0 0 0,0 0 0,1 0 0,-1 0 0,0 0 0,0 0 0,0-1 0,0 1 0,0 0 0,0 0 0,0-1 0,0 1 0,0-1 0,0 1 0,1-1 0,-1 1 0,0-1 0,-1 0 0,-1-2 0,-1 0 0,1 0 0,0-1 0,0 1 0,0-1 0,1 0 0,-1 0 0,1 0 0,0 0 0,0 0 0,-2-6 0,-15-54 0,14 46 0,-3-15 0,7 24 0,-1-1 0,-1 1 0,1 0 0,-9-17 0,9 23 0,0 0 0,1 1 0,-1-1 0,0 1 0,-1-1 0,1 1 0,0 0 0,-1 0 0,1 0 0,-1 0 0,0 0 0,1 1 0,-1-1 0,0 1 0,0 0 0,0-1 0,0 2 0,0-1 0,-4-1 0,-21-1 0,-1 1 0,0 1 0,-53 6 0,2-1 0,29-3 0,-60 1 0,-161-17 0,242 9 0,1-1 0,-54-20 0,59 17 0,0 2 0,0 1 0,-1 1 0,-48-6 0,-219 12 0,123 3 0,81-4 0,-155 20 0,-14 13 0,176-23 0,-1-3 0,-116-7 0,65-2 0,13 2 0,-137 3 0,132 12 0,-60 3 0,40-19 0,-109 4 0,251-2 0,1 0 0,0 0 0,0 1 0,0-1 0,-1 1 0,1-1 0,0 1 0,0 0 0,0-1 0,0 1 0,0 1 0,0-1 0,0 0 0,-3 3 0,5-4 0,0 0 0,0 1 0,-1-1 0,1 1 0,0-1 0,0 0 0,0 1 0,0-1 0,0 1 0,-1-1 0,1 1 0,0-1 0,0 0 0,0 1 0,0-1 0,0 1 0,0-1 0,0 1 0,1-1 0,-1 1 0,0-1 0,0 0 0,0 1 0,0-1 0,0 1 0,1 0 0,17 13 0,-4-7 0,1-2 0,-1 0 0,1-1 0,1 0 0,28 2 0,-13-1 0,4 1 0,237 49 0,-234-47 0,76 7 0,-34-6 0,31 6 0,24 2 0,157 41 0,-232-45 0,1-2 0,71 2 0,-88-9 0,253 8 0,-199 3 0,-66-9 0,51 3 0,509-8 0,-285-3 0,-188 0 0,133 5 0,-230 0 0,-1 1 0,1 1 0,34 13 0,-36-10 0,1-2 0,-1 0 0,2-2 0,22 3 0,-35-6 0,1 0 0,-1-1 0,1 0 0,-1-1 0,1 0 0,11-3 0,-18 3 0,-1 0 0,1 0 0,0 0 0,-1-1 0,0 1 0,1-1 0,-1 1 0,0-1 0,1 0 0,-1 0 0,0 0 0,-1 0 0,1-1 0,0 1 0,0 0 0,-1-1 0,0 1 0,1-1 0,-1 1 0,0-1 0,0 0 0,0 1 0,-1-1 0,1 0 0,0-3 0,2-30 0,-1 1 0,-1-1 0,-2 0 0,-7-39 0,8 71 0,0-1 0,-1 1 0,0-1 0,0 1 0,0 0 0,-1 0 0,1-1 0,-1 1 0,0 0 0,0 0 0,0 0 0,-1 1 0,1-1 0,-1 0 0,0 1 0,0 0 0,-5-5 0,2 5 0,1 0 0,-1 0 0,0 1 0,0-1 0,0 1 0,0 1 0,0-1 0,0 1 0,0 0 0,0 0 0,-12 1 0,-116-13 0,-4-1 0,-233 15 0,494 0 0,137-3 0,-218-4 0,-34 4 0,0 1 0,0 0 0,1 0 0,-1 0 0,10 2 0,-17-1 0,0 0 0,-1 0 0,1 0 0,-1 0 0,1 0 0,-1 0 0,1 0 0,0 0 0,-1 0 0,1 0 0,-1 1 0,1-1 0,-1 0 0,1 0 0,-1 1 0,1-1 0,-1 0 0,1 1 0,-1-1 0,1 0 0,-1 1 0,0-1 0,1 1 0,-1-1 0,0 1 0,1-1 0,-1 1 0,0-1 0,1 1 0,-1-1 0,0 1 0,0-1 0,1 1 0,-2 1 0,1-1 0,0 0 0,-1 1 0,1-1 0,-1 0 0,0 1 0,1-1 0,-1 0 0,0 0 0,1 0 0,-1 0 0,0 0 0,-2 2 0,-1 1 0,-1 1 0,0-1 0,-1 0 0,1 0 0,-7 3 0,-5-1-104,0-2 0,0 0 0,-1 0-1,1-2 1,-1 0 0,0-2 0,-30-1-1,35 1-426</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8:04:01.783"/>
    </inkml:context>
    <inkml:brush xml:id="br0">
      <inkml:brushProperty name="width" value="0.35" units="cm"/>
      <inkml:brushProperty name="height" value="0.35" units="cm"/>
      <inkml:brushProperty name="color" value="#FFFFFF"/>
    </inkml:brush>
  </inkml:definitions>
  <inkml:trace contextRef="#ctx0" brushRef="#br0">1092 37 24575,'-24'-10'0,"6"1"0,-13 3 0,0 1 0,0 2 0,-1 0 0,1 3 0,-41 3 0,0-1 0,10-1 0,-69 10 0,98-6 0,2 2 0,-1 0 0,-59 25 0,42-14 0,35-14 0,0 1 0,0 0 0,1 0 0,0 2 0,0-1 0,1 2 0,-1 0 0,-16 14 0,28-21 0,0 0 0,0 0 0,0 0 0,0 1 0,0-1 0,0 0 0,0 0 0,0 1 0,0-1 0,1 1 0,-1-1 0,1 1 0,-1-1 0,1 1 0,-1-1 0,1 1 0,0-1 0,0 1 0,0 0 0,0-1 0,0 1 0,0-1 0,0 1 0,0 0 0,1-1 0,-1 1 0,1-1 0,-1 1 0,1-1 0,-1 1 0,1-1 0,0 0 0,0 1 0,0-1 0,0 0 0,0 1 0,0-1 0,0 0 0,0 0 0,0 0 0,1 0 0,-1 0 0,0 0 0,2 0 0,8 6 0,1-1 0,-1 0 0,1-1 0,18 6 0,-19-7 0,15 4 0,1-1 0,-1-1 0,1-1 0,46 1 0,111-7 0,-75-1 0,-89 2 0,-49 0 0,-418 18 0,212-3 0,175-4-1365</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8:04:55.789"/>
    </inkml:context>
    <inkml:brush xml:id="br0">
      <inkml:brushProperty name="width" value="0.35" units="cm"/>
      <inkml:brushProperty name="height" value="0.35" units="cm"/>
      <inkml:brushProperty name="color" value="#FFFFFF"/>
    </inkml:brush>
  </inkml:definitions>
  <inkml:trace contextRef="#ctx0" brushRef="#br0">0 535 24575,'498'0'0,"-478"1"0,-1 1 0,0 1 0,23 6 0,-19-4 0,40 5 0,-26-8 0,-7-1 0,57 10 0,139 21 0,-163-25 0,4 0 0,-8-2 0,82 19 0,-82-11 0,0-4 0,85 4 0,122-11 0,-141-3 0,-94 2 0,-1 2 0,38 9 0,-35-6 0,53 3 0,474-7 0,-269-4 0,261 2 0,-500-3 0,65-10 0,-64 5 0,58 0 0,24 10 0,100-4 0,-147-12 0,-58 8 0,38-3 0,-62 9 0,1-1 0,-1 1 0,0-1 0,0-1 0,0 1 0,1-1 0,9-4 0,-14 5 0,1-1 0,-1 0 0,0 1 0,0-1 0,0 0 0,0 0 0,0 0 0,0-1 0,0 1 0,-1 0 0,1-1 0,-1 1 0,1-1 0,-1 1 0,0-1 0,0 0 0,0 1 0,-1-1 0,2-5 0,1-23 0,-1 0 0,-1 0 0,-5-46 0,0-2 0,4 24 0,-2-45 0,2 97 0,-1 0 0,1 0 0,-1 0 0,0 0 0,0 0 0,0 0 0,0 0 0,-1 0 0,1 1 0,-1-1 0,1 0 0,-1 1 0,0-1 0,0 1 0,-1 0 0,1 0 0,0-1 0,-1 1 0,1 1 0,-1-1 0,1 0 0,-1 1 0,0-1 0,0 1 0,0 0 0,0 0 0,0 0 0,0 0 0,0 1 0,-4-1 0,-12-1 0,0 0 0,1 2 0,-1 0 0,-20 3 0,5 0 0,-407-1 0,406-6 0,-1-2 0,-52-14 0,48 9 0,-57-7 0,-9 3 0,56 7 0,-82-3 0,102 9 0,1-1 0,-30-7 0,-33-3 0,-349 8 0,242 7 0,-1248-2 0,1416 2 0,0 1 0,-38 8 0,-40 5 0,52-14 0,27-2 0,-1 2 0,-41 7 0,-113 29 0,144-30 0,-14 4 0,-1-2 0,-70 3 0,119-14 0,0 1 0,-1 0 0,1 1 0,0 0 0,1 0 0,-1 0 0,0 1 0,0 0 0,0 0 0,1 1 0,-1 0 0,-8 5 0,14-7 0,0-1 0,1 1 0,-1-1 0,0 1 0,1 0 0,-1-1 0,1 1 0,-1 0 0,1 0 0,-1-1 0,1 1 0,0 0 0,-1 0 0,1 0 0,0-1 0,0 1 0,-1 0 0,1 0 0,0 0 0,0 0 0,0 0 0,0-1 0,0 1 0,0 0 0,0 0 0,0 0 0,1 0 0,-1 0 0,0-1 0,0 1 0,1 0 0,-1 0 0,1 0 0,-1-1 0,0 1 0,1 0 0,0-1 0,-1 1 0,1 0 0,-1-1 0,1 1 0,0-1 0,1 2 0,1 1 0,1-1 0,0 1 0,0-1 0,0 0 0,0 0 0,0 0 0,7 2 0,17 2 0,-1 0 0,1-3 0,35 2 0,89-6 0,-78-1 0,151 18 0,-172-10 0,383 3 0,-261-11 0,2640 2 0,-3951 0 0,1085 2 0,-56 10 0,-15 2 0,-186 16 0,274-26 0,9 0 0,0 2 0,0 1 0,0 0 0,1 2 0,-36 18 0,59-27 0,-1 1 0,1-1 0,0 1 0,-1-1 0,1 1 0,-1 0 0,1 0 0,0 0 0,0 0 0,0 0 0,-1 0 0,1 0 0,0 0 0,0 1 0,0-1 0,1 0 0,-2 2 0,2-2 0,0-1 0,1 1 0,-1-1 0,0 1 0,0 0 0,1-1 0,-1 1 0,0-1 0,1 1 0,-1-1 0,1 0 0,-1 1 0,1-1 0,-1 1 0,1-1 0,-1 0 0,1 1 0,-1-1 0,1 0 0,-1 0 0,1 1 0,0-1 0,-1 0 0,1 0 0,-1 0 0,1 0 0,1 0 0,58 6 0,-57-6 0,623 2 0,-283-5 0,213 3 0,-522-2 0,0-1 0,47-12 0,-9 3 0,-56 8 0,0 1 0,-1-2 0,0 0 0,0-1 0,0 0 0,0-2 0,15-9 0,93-72 0,-77 53 0,-40 31 0,0 0 0,-1 0 0,1 0 0,-1-1 0,0 0 0,0 0 0,-1 0 0,1-1 0,4-11 0,-7 15 0,-1-1 0,0 1 0,0-1 0,0 1 0,0-1 0,-1 0 0,1 1 0,-1-1 0,0 0 0,0 1 0,0-1 0,-1 0 0,1 1 0,-1-1 0,0 1 0,0-1 0,0 1 0,0-1 0,-1 1 0,1 0 0,-1-1 0,-3-3 0,2 3 0,-1 0 0,0 1 0,0-1 0,0 1 0,0 0 0,0 0 0,-1 0 0,1 0 0,-1 1 0,0 0 0,0 0 0,0 0 0,0 0 0,0 1 0,0 0 0,0 0 0,-7 0 0,-13-1 0,0 1 0,-35 4 0,24-1 0,-136 1 0,-153 10 0,-444 37 0,-483-48 0,584-4 0,630 5 0,1 1 0,0 2 0,-65 19 0,13-3 0,81-19 153,11-2 31,14-1-1358</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8:05:09.008"/>
    </inkml:context>
    <inkml:brush xml:id="br0">
      <inkml:brushProperty name="width" value="0.35" units="cm"/>
      <inkml:brushProperty name="height" value="0.35" units="cm"/>
      <inkml:brushProperty name="color" value="#FFFFFF"/>
    </inkml:brush>
  </inkml:definitions>
  <inkml:trace contextRef="#ctx0" brushRef="#br0">1 622 24575,'1483'0'0,"-1431"1"0,0 3 0,57 12 0,100 31 0,-80-17 0,-61-19 0,1-2 0,115-2 0,-78-4 0,20 11 0,-81-8 0,53 2 0,715-8 0,-358-1 0,-439 0 0,0-1 0,0 0 0,0-2 0,0 1 0,0-2 0,-1 0 0,0-1 0,0 0 0,-1-2 0,1 1 0,21-17 0,-32 20 0,0 1 0,0-1 0,-1 0 0,1-1 0,-1 1 0,0 0 0,0-1 0,0 0 0,-1 0 0,1 0 0,-1 0 0,0 0 0,-1 0 0,1-1 0,-1 1 0,0 0 0,-1-1 0,1 1 0,-1-1 0,-1-7 0,1 5 0,0-1 0,-1 1 0,-1 0 0,1 0 0,-1 0 0,-1 1 0,1-1 0,-2 0 0,1 1 0,-1 0 0,0-1 0,0 2 0,-7-9 0,3 6 0,-1 0 0,-1 1 0,1 0 0,-2 0 0,1 1 0,-1 1 0,0 0 0,0 0 0,0 1 0,-21-6 0,-6 1 0,-1 2 0,-41-3 0,19 3 0,-67-5 0,-247 7 0,214 8 0,28 0 0,-181-5 0,102-26 0,-17-1 0,-335 26 0,294 7 0,-1128-3 0,1579 2 0,211-5 0,-227-12 0,44-2 0,246 17 0,-338 1 0,-248-11 0,29 1 0,-746-3 0,825 11 0,0-1 0,-42-10 0,38 6 0,-38-3 0,8 7 0,27 1 0,-1 0 0,-36-8 0,45 5 0,-24-5 0,44 9 0,0-1 0,0 1 0,0-1 0,0 0 0,0 0 0,0 0 0,1 0 0,-1 0 0,0 0 0,1-1 0,-1 1 0,0 0 0,1-1 0,0 0 0,-1 1 0,-1-4 0,2 4 0,1 0 0,0 0 0,0 0 0,0 0 0,0 0 0,-1 0 0,1 0 0,1 0 0,-1 0 0,0 0 0,0 0 0,0 0 0,0 0 0,1 0 0,-1 0 0,0 0 0,1 0 0,-1 0 0,1 0 0,-1 0 0,1 0 0,0 1 0,-1-1 0,1 0 0,0 0 0,-1 1 0,1-1 0,0 0 0,0 1 0,0-1 0,0 1 0,0-1 0,-1 1 0,1 0 0,0-1 0,0 1 0,0 0 0,0-1 0,2 1 0,48-11 0,-43 10 0,127-17 0,143 0 0,140 18 0,-179 2 0,1000-2 0,-1206-2 0,0-1 0,34-8 0,-32 5 0,52-3 0,466 7 0,-267 4 0,-167 0 0,130-5 0,-153-11 0,-63 8 0,55-4 0,-77 10 0,4-1 0,-1 0 0,0 2 0,1 0 0,26 5 0,-38-5 0,1 0 0,0 1 0,0-1 0,0 1 0,-1 0 0,1 0 0,-1 0 0,0 0 0,1 1 0,-1 0 0,0-1 0,0 1 0,-1 0 0,1 0 0,-1 1 0,1-1 0,-1 0 0,0 1 0,0 0 0,-1-1 0,1 1 0,1 4 0,7 23 0,-2 0 0,-1 1 0,-1 0 0,-2 0 0,1 50 0,-4-20 0,-4 93 0,2-152 0,1 0 0,-1 1 0,0-1 0,1 0 0,-2 0 0,1-1 0,0 1 0,0 0 0,-1 0 0,0 0 0,1-1 0,-1 1 0,0-1 0,0 0 0,-1 1 0,1-1 0,0 0 0,-1 0 0,1 0 0,-1-1 0,0 1 0,1-1 0,-1 1 0,0-1 0,0 0 0,0 0 0,0 0 0,0 0 0,-6 0 0,-9 1 0,0 0 0,0-1 0,0-1 0,-21-3 0,8 1 0,-501-2 0,391 4 0,94-3 0,2-2 0,-1-2 0,-53-15 0,-58-9 0,-422 3 0,306 23 0,102-1 0,-817-11 0,1405 18-1365</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8:05:32.574"/>
    </inkml:context>
    <inkml:brush xml:id="br0">
      <inkml:brushProperty name="width" value="0.35" units="cm"/>
      <inkml:brushProperty name="height" value="0.35" units="cm"/>
      <inkml:brushProperty name="color" value="#FFFFFF"/>
    </inkml:brush>
  </inkml:definitions>
  <inkml:trace contextRef="#ctx0" brushRef="#br0">25 541 24575,'776'0'0,"-738"2"0,60 10 0,5 2 0,49 3 0,49 2 0,-8-4 0,-11-1 0,-54-13 0,-38-1 0,144 18 0,-96 2 0,1-6 0,156-4 0,289-12 0,-341 3 0,-211 1 0,-1 1 0,36 8 0,-33-5 0,52 3 0,-55-8 0,246-3 0,-274 1 0,0 1 0,0-1 0,0 1 0,1-1 0,-1 0 0,-1 0 0,1-1 0,0 1 0,0-1 0,0 1 0,-1-1 0,1 0 0,-1 0 0,1 0 0,-1 0 0,0 0 0,0-1 0,0 1 0,0-1 0,0 0 0,0 1 0,-1-1 0,1 0 0,-1 0 0,0 0 0,0 0 0,0 0 0,0 0 0,-1 0 0,1-4 0,1-12 0,0 1 0,-2-1 0,0 1 0,-3-22 0,0 6 0,1 15 0,-1-1 0,-1 1 0,-1 0 0,-1 0 0,0 0 0,-11-21 0,-9-26 0,23 55 0,-1 1 0,0 0 0,-1 0 0,0 0 0,-1 1 0,-8-13 0,10 18 0,1 1 0,-1-1 0,0 1 0,1 0 0,-2 0 0,1 0 0,0 0 0,0 1 0,-1-1 0,0 1 0,1 1 0,-1-1 0,0 0 0,0 1 0,0 0 0,-5 0 0,-45-3 0,-93 7 0,40 0 0,-1463-3 0,1579 4 0,0 0 0,1-1 0,-1 0 0,11 2 0,54 5 0,86 18 0,-43-3 0,1-5 0,128 6 0,-123-18 0,345 12 0,-361-21 0,122 2 0,-212-1 0,0 1 0,0 1 0,-1 1 0,1 0 0,-1 0 0,19 8 0,-33-9 0,-7 0 0,-42 3 0,0-3 0,-53-3 0,25-1 0,-1298 1 0,1273-3 0,-130-24 0,127 13 0,-114-1 0,129 11 0,-113-21 0,93 9 0,12 4 0,4-2 0,-170-3 0,217 17 0,1-3 0,0-2 0,-75-20 0,70 15 0,-14-3 0,-1 2 0,0 3 0,-68 0 0,-2 10 0,123-2 0,15-2 0,23-4 0,101-7 0,-89 12 0,-1-2 0,67-15 0,-104 19 0,0 0 0,0 0 0,0 0 0,-1 0 0,1 0 0,0-1 0,0 1 0,0 0 0,0 0 0,0 0 0,0 0 0,0 0 0,0 0 0,0 0 0,0-1 0,0 1 0,0 0 0,0 0 0,0 0 0,0 0 0,0 0 0,0 0 0,0-1 0,0 1 0,0 0 0,0 0 0,0 0 0,0 0 0,0 0 0,0 0 0,0-1 0,0 1 0,1 0 0,-1 0 0,0 0 0,0 0 0,0 0 0,0 0 0,0 0 0,0 0 0,0 0 0,0 0 0,0-1 0,1 1 0,-1 0 0,0 0 0,0 0 0,0 0 0,0 0 0,0 0 0,0 0 0,1 0 0,-1 0 0,0 0 0,0 0 0,0 0 0,0 0 0,0 0 0,0 0 0,1 0 0,-1 0 0,0 0 0,0 0 0,0 0 0,0 0 0,0 1 0,0-1 0,1 0 0,-16-4 0,-21 2 0,-35 6 0,64-3 0,-1 0 0,1 0 0,-1 1 0,1 0 0,0 0 0,-1 1 0,-6 3 0,14-6 0,0 0 0,0 0 0,0 0 0,0 0 0,0 0 0,0 0 0,0 0 0,0 0 0,0 0 0,0 0 0,0 0 0,-1 0 0,1 0 0,0 0 0,0 0 0,0 1 0,0-1 0,0 0 0,0 0 0,0 0 0,0 0 0,0 0 0,0 0 0,0 0 0,0 0 0,0 0 0,0 0 0,0 0 0,0 0 0,0 0 0,0 1 0,0-1 0,0 0 0,0 0 0,0 0 0,0 0 0,0 0 0,0 0 0,0 0 0,0 0 0,0 0 0,0 0 0,0 0 0,0 1 0,0-1 0,0 0 0,0 0 0,0 0 0,0 0 0,0 0 0,0 0 0,0 0 0,0 0 0,0 0 0,0 0 0,1 0 0,-1 0 0,0 0 0,0 0 0,0 0 0,0 0 0,0 0 0,0 0 0,0 0 0,0 1 0,0-1 0,0 0 0,0 0 0,1 0 0,8 2 0,-3-1 0,-13 2 0,-161 19 0,133-18 0,75-2 0,37-6 0,92-29 0,-117 21 0,-6 5 0,0 1 0,0 3 0,73 5 0,10-1 0,174-16 0,197-2 0,307 19 0,-451-3 0,-326 3 0,-1 1 0,40 8 0,-37-4 0,56 3 0,297-9 0,-181-3 0,-175 1 0,0-2 0,41-9 0,-38 5 0,55-3 0,-37 4 0,-41 4 0,0 0 0,1 1 0,-1 0 0,1 0 0,11 2 0,-20-1 0,0 0 0,0 0 0,0 1 0,1-1 0,-1 0 0,0 1 0,0-1 0,0 1 0,0-1 0,0 1 0,0-1 0,0 1 0,0 0 0,0 0 0,0-1 0,0 1 0,-1 0 0,1 0 0,0 0 0,0 0 0,-1 0 0,1 0 0,-1 0 0,1 1 0,0 1 0,0 0 0,-1-1 0,1 1 0,-1 0 0,0-1 0,0 1 0,0 0 0,0 0 0,-1-1 0,0 5 0,-3 7 0,0 0 0,-1 0 0,-8 15 0,9-19 0,-8 17 0,-1-1 0,0 0 0,-26 35 0,34-54 0,0 0 0,-1-1 0,0 0 0,0 0 0,0 0 0,-1-1 0,0 0 0,0 0 0,0 0 0,0-1 0,-1 0 0,0-1 0,0 0 0,0 0 0,0 0 0,-12 1 0,-37 4 0,-105 12 0,120-17 0,11-1 0,-51 9 0,37-3 289,28-5-841,0 0 1,-21 7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9T04:34:32.032"/>
    </inkml:context>
    <inkml:brush xml:id="br0">
      <inkml:brushProperty name="width" value="0.35" units="cm"/>
      <inkml:brushProperty name="height" value="0.35" units="cm"/>
      <inkml:brushProperty name="color" value="#FFFFFF"/>
    </inkml:brush>
  </inkml:definitions>
  <inkml:trace contextRef="#ctx0" brushRef="#br0">0 708 24575,'0'-2'0,"0"0"0,0 0 0,1-1 0,-1 1 0,0 0 0,1 0 0,0 0 0,-1 0 0,1 0 0,0 0 0,0 0 0,0 0 0,0 0 0,0 0 0,1 0 0,-1 0 0,1 1 0,1-3 0,1 2 0,-1-1 0,0 1 0,1 0 0,0 0 0,-1 0 0,1 1 0,0-1 0,0 1 0,5-1 0,10-1 0,0 1 0,0 1 0,29 2 0,-28-1 0,21 0 0,-1-2 0,69-12 0,-39 5 0,0 3 0,132 7 0,-79 1 0,-100-2 0,0-1 0,0-1 0,1-1 0,-2-1 0,36-11 0,-58 15 0,0 0 0,0 0 0,0 0 0,-1 0 0,1 0 0,0 0 0,0-1 0,0 1 0,0 0 0,0 0 0,0 0 0,0 0 0,0 0 0,0 0 0,0 0 0,0 0 0,0 0 0,0 0 0,0-1 0,0 1 0,0 0 0,0 0 0,0 0 0,0 0 0,0 0 0,0 0 0,0 0 0,0 0 0,0 0 0,0 0 0,0-1 0,0 1 0,0 0 0,0 0 0,0 0 0,0 0 0,0 0 0,0 0 0,0 0 0,0 0 0,1 0 0,-1 0 0,0 0 0,0 0 0,0 0 0,0 0 0,0-1 0,0 1 0,0 0 0,0 0 0,0 0 0,0 0 0,0 0 0,1 0 0,-1 0 0,0 0 0,0 0 0,0 0 0,0 0 0,0 0 0,-12-2 0,-19-1 0,-290 5 0,288 0 0,1 1 0,-46 11 0,4-1 0,-112 18 0,172-28 0,0-1 0,0 2 0,0 0 0,0 0 0,-16 9 0,24-11 0,1 1 0,0 0 0,0 0 0,0 1 0,0-1 0,0 1 0,1 0 0,-1 0 0,1 1 0,0-1 0,1 1 0,-1 0 0,1 0 0,0 0 0,-3 7 0,5-11 0,1 1 0,-1-1 0,1 1 0,-1-1 0,1 1 0,0-1 0,0 1 0,0-1 0,0 1 0,0 0 0,0-1 0,0 1 0,0-1 0,1 1 0,-1-1 0,1 1 0,-1-1 0,1 1 0,-1-1 0,1 0 0,0 1 0,0-1 0,0 0 0,0 1 0,0-1 0,0 0 0,0 0 0,0 0 0,0 0 0,0 0 0,1 0 0,-1 0 0,0 0 0,1-1 0,-1 1 0,1 0 0,-1-1 0,1 1 0,-1-1 0,1 0 0,2 1 0,8 2 0,0-1 0,0-1 0,0 0 0,13 0 0,-23-1 0,384-2 0,-112 0 0,624 2 0,-868-2 0,-1-1 0,40-9 0,-37 6 0,56-4 0,462 8 0,-263 5 0,827-3 0,-1108 0 0,0 0 0,1 0 0,-1 0 0,0-1 0,0 0 0,0 0 0,0-1 0,0 1 0,-1-1 0,1 0 0,0-1 0,-1 0 0,1 1 0,-1-2 0,0 1 0,0-1 0,0 1 0,-1-1 0,1-1 0,-1 1 0,0-1 0,0 1 0,-1-1 0,1 0 0,-1-1 0,0 1 0,0 0 0,-1-1 0,0 0 0,0 0 0,0 1 0,1-11 0,2-17 0,-3-1 0,0 1 0,-6-63 0,1 53 0,4-64 0,-1 104 0,0 1 0,0 0 0,0-1 0,1 1 0,0 0 0,-1-1 0,1 1 0,0 0 0,0 0 0,0 0 0,0 0 0,0 0 0,1 0 0,-1 0 0,1 0 0,-1 0 0,1 0 0,0 1 0,-1-1 0,5-2 0,-5 4 0,1-1 0,-1 1 0,1 0 0,0-1 0,-1 1 0,1 0 0,0 0 0,-1 0 0,1 0 0,0 0 0,-1 0 0,1 1 0,-1-1 0,1 1 0,0-1 0,-1 1 0,1-1 0,-1 1 0,1 0 0,-1 0 0,0-1 0,1 1 0,-1 0 0,0 0 0,0 1 0,1-1 0,-1 0 0,0 0 0,0 1 0,1 1 0,4 5 0,-1-1 0,1 2 0,-2-1 0,1 0 0,-1 1 0,0 0 0,-1 0 0,0 0 0,2 13 0,0 8 0,1 49 0,-4-47 0,6 40 0,-5-57 0,11 69 0,-13-75 0,0 0 0,-1 0 0,0 1 0,-1-1 0,0 0 0,-3 15 0,4-24 0,-1 1 0,1 0 0,0-1 0,0 1 0,0 0 0,-1-1 0,1 1 0,0-1 0,0 1 0,-1 0 0,1-1 0,0 1 0,-1-1 0,1 1 0,-1-1 0,1 1 0,-1-1 0,1 0 0,-1 1 0,1-1 0,-1 0 0,1 1 0,-1-1 0,0 0 0,1 1 0,-1-1 0,0 0 0,1 0 0,-2 0 0,1 0 0,-1 0 0,1-1 0,-1 1 0,1 0 0,-1-1 0,1 0 0,0 1 0,-1-1 0,1 0 0,0 0 0,-1 0 0,-1-1 0,-33-39 0,32 36 0,-17-19 0,-1 1 0,-2 0 0,0 2 0,-1 1 0,-1 1 0,-53-29 0,60 38 0,-1 1 0,-1 2 0,1 0 0,-1 0 0,-1 2 0,1 1 0,-32-2 0,-156 5 0,105 4 0,-1741-3 0,1788-3 0,-63-10 0,-38-3 0,12 1 0,1-1 0,-303 16 0,209 1 0,227-1 0,0-1 0,0 0 0,0-1 0,0 0 0,0-1 0,0 0 0,-22-10 0,35 13 0,-1-1 0,0 1 0,1-1 0,-1 1 0,1-1 0,-1 1 0,1 0 0,-1-1 0,1 1 0,-1 0 0,1-1 0,-1 1 0,1 0 0,-1 0 0,1 0 0,-1 0 0,1-1 0,0 1 0,-1 0 0,1 0 0,-1 0 0,1 0 0,0 0 0,-1 0 0,1 0 0,-1 0 0,2 1 0,26-4 0,29-1 0,97-20 0,20-3 0,60 16 0,38-3 0,187 2 0,-334 13 0,-72-4 0,63-10 0,23-1 0,3 12 0,-72 3 0,113-13 0,-68-9 0,-58 10 0,-1 2 0,95-3 0,-104 13 0,-10 1 0,-1-2 0,1-2 0,53-9 0,26-5 0,-77 12 0,-35 3 0,0 0 0,1 0 0,-1 0 0,0 0 0,0-1 0,0 1 0,0-1 0,0 0 0,0 0 0,-1-1 0,1 1 0,4-5 0,2-3 0,-1 0 0,13-18 0,-18 21 0,0 1 0,1 0 0,-1 0 0,1 1 0,0-1 0,1 1 0,-1 0 0,1 1 0,0-1 0,0 1 0,0 0 0,1 0 0,0 1 0,10-4 0,13 2 0,0 2 0,-1 1 0,1 1 0,45 6 0,5-2 0,-34-3 0,-1-2 0,81-14 0,-117 14 0,0 0 0,0 0 0,0 2 0,0-1 0,0 1 0,15 1 0,-21 0 0,-1 0 0,1-1 0,-1 1 0,0 0 0,1 0 0,-1 0 0,0 1 0,0-1 0,0 1 0,0-1 0,0 1 0,0 0 0,0-1 0,0 1 0,-1 0 0,1 0 0,-1 0 0,1 1 0,-1-1 0,0 0 0,0 0 0,0 1 0,0-1 0,0 1 0,0-1 0,-1 1 0,1 4 0,0-2 0,1 0 0,-2-1 0,1 1 0,0 0 0,-1 0 0,0 0 0,0 0 0,-1 0 0,1 0 0,-1 0 0,0 0 0,0-1 0,-1 1 0,1 0 0,-1-1 0,0 1 0,-1-1 0,1 1 0,-1-1 0,1 0 0,-1 0 0,-1 0 0,1-1 0,0 1 0,-1-1 0,0 0 0,0 0 0,0 0 0,0 0 0,0-1 0,0 1 0,-1-1 0,1 0 0,-9 2 0,2 0 0,0-1 0,0 0 0,0-1 0,0 0 0,0-1 0,-1 0 0,1-1 0,-1 0 0,1-1 0,0 0 0,0-1 0,-1 0 0,1 0 0,-18-8 0,-6 0 0,-1 1 0,0 2 0,-50-4 0,-113 3 0,142 7 0,7 0 0,-286 1 0,326 1 0,1-1 0,-1 2 0,0-1 0,0 1 0,-15 5 0,22-5 0,-1-1 0,1 1 0,-1 0 0,1 0 0,0 1 0,0-1 0,0 1 0,0 0 0,0-1 0,0 1 0,1 0 0,0 1 0,-1-1 0,1 0 0,0 1 0,-2 4 0,-2 4 0,0-1 0,-1 1 0,0-2 0,-1 1 0,-1-1 0,-11 12 0,-67 53 0,62-54 0,-329 223 0,101-76 0,239-157 0,0-1 0,-16 18 0,29-27 0,0 0 0,0 0 0,0 0 0,0 0 0,0 0 0,0 1 0,0-1 0,0 0 0,0 1 0,1-1 0,-1 0 0,1 1 0,-1-1 0,1 1 0,-1-1 0,1 1 0,0-1 0,0 1 0,0-1 0,-1 1 0,2 2 0,-1-3 0,1 0 0,0 0 0,-1 0 0,1 0 0,0 0 0,0 0 0,0 0 0,0 0 0,0 0 0,0 0 0,0 0 0,0-1 0,0 1 0,0 0 0,0-1 0,0 1 0,1-1 0,-1 0 0,2 1 0,6 1 0,-1 0 0,1-1 0,0 0 0,-1-1 0,12 0 0,-14-1 0,-12-1 0,-21-2 0,-538-7 0,418 11 0,62-1 0,83 1 0,0 0 0,0 0 0,0 0 0,0-1 0,0 1 0,-1 0 0,1-1 0,0 1 0,0-1 0,0 0 0,1 0 0,-1 1 0,0-1 0,0 0 0,-3-3 0,5 4 0,0-1 0,0 1 0,0 0 0,0-1 0,0 1 0,0-1 0,0 1 0,0 0 0,0-1 0,0 1 0,0-1 0,0 1 0,0 0 0,0-1 0,1 1 0,-1-1 0,0 1 0,0 0 0,0-1 0,1 1 0,-1 0 0,0-1 0,0 1 0,1 0 0,-1-1 0,1 1 0,18-15 0,6 2 0,0 1 0,0 0 0,37-10 0,85-16 0,-99 26 0,175-40 0,-185 39 0,-38 9 0,-9 1 0,-10 1 0,1 1 0,-21 1 0,-432 44 0,422-38 0,-12 3 0,53-6 0,15 0 0,17 0 0,250-2 41,-176-3-1447</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7:57:43.682"/>
    </inkml:context>
    <inkml:brush xml:id="br0">
      <inkml:brushProperty name="width" value="0.35" units="cm"/>
      <inkml:brushProperty name="height" value="0.35" units="cm"/>
      <inkml:brushProperty name="color" value="#FFFFFF"/>
    </inkml:brush>
  </inkml:definitions>
  <inkml:trace contextRef="#ctx0" brushRef="#br0">270 688 24575,'1581'0'0,"-1546"2"0,0 1 0,0 3 0,49 13 0,-42-9 0,78 9 0,295-15 0,-221-6 0,1108 2 0,-1280-2 0,1 0 0,0-2 0,30-8 0,-18 3 0,-32 9 0,0-1 0,0 0 0,0 0 0,0 0 0,0 0 0,0-1 0,5-2 0,-4-6 0,-15-1 0,-4 4 0,1 0 0,0 2 0,-1 0 0,0 0 0,-21-2 0,0-2 0,-14-1 0,-52-5 0,6 2 0,48 7 0,-1 2 0,-54 3 0,57 2 0,0-2 0,-71-12 0,62 6 0,-1 1 0,-97 4 0,-19-2 0,59-9 0,-32-3 0,-451 13 0,306 5 0,220-1 0,22 1 0,0-3 0,0-1 0,-48-10 0,29 2 0,0 4 0,-92 1 0,83 5 0,-113-16 0,97-1 0,45 7 0,-1 2 0,-74-3 0,-497 13 0,567-8 0,50 5 0,1 1 0,0 0 0,0 0 0,0-1 0,0 1 0,0 0 0,0-1 0,0 1 0,0-1 0,0 0 0,1 1 0,-1-1 0,0 0 0,0 1 0,0-1 0,1 0 0,-2-1 0,2 1 0,0 0 0,0 0 0,0 0 0,0 1 0,1-1 0,-1 0 0,0 0 0,0 0 0,1 0 0,-1 1 0,0-1 0,1 0 0,-1 0 0,1 1 0,-1-1 0,1 0 0,0 1 0,-1-1 0,1 1 0,-1-1 0,1 1 0,0-1 0,0 1 0,-1-1 0,1 1 0,0-1 0,1 1 0,10-6 0,0 0 0,0 2 0,1-1 0,-1 2 0,1-1 0,24-1 0,-2-2 0,103-21 0,1 5 0,223-6 0,863 29 0,-487 2 0,662-2 0,-1390 0 0,1 0 0,-1 1 0,1 0 0,-1 1 0,0 0 0,0 1 0,16 6 0,-22-8 0,0 1 0,-1 0 0,1 0 0,-1 0 0,0 1 0,1-1 0,-1 1 0,0 0 0,-1 0 0,1 0 0,0 0 0,-1 1 0,0-1 0,0 0 0,0 1 0,0 0 0,0-1 0,-1 1 0,0 0 0,1 0 0,-1 0 0,0 5 0,2 21 0,-2 1 0,-4 49 0,-1-248 0,4 163 0,-2-1 0,1 1 0,-1-1 0,1 1 0,-1 0 0,-1 0 0,1 0 0,-1 0 0,0 0 0,0 0 0,0 1 0,-1-1 0,0 1 0,1 0 0,-2 0 0,1 1 0,0-1 0,-1 1 0,-7-4 0,-9-5 0,-1 1 0,0 0 0,-27-7 0,42 15 0,-24-7 0,0 1 0,0 2 0,-1 1 0,0 1 0,0 2 0,-57 1 0,-314 4 0,371-4 0,0-1 0,-36-9 0,-4 0 0,-196-44 0,151 28 0,-51-4 0,123 25 0,0 2 0,-1 2 0,-84 5 0,37 0 0,-818-1 0,869 1 0,-66 12 0,66-8 0,-63 4 0,-886-12 0,972 3-170,0 1-1,0 1 0,1 1 1,-1 0-1,1 1 0,-1 1 1,-23 12-1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7:58:23.878"/>
    </inkml:context>
    <inkml:brush xml:id="br0">
      <inkml:brushProperty name="width" value="0.35" units="cm"/>
      <inkml:brushProperty name="height" value="0.35" units="cm"/>
      <inkml:brushProperty name="color" value="#FFFFFF"/>
    </inkml:brush>
  </inkml:definitions>
  <inkml:trace contextRef="#ctx0" brushRef="#br0">0 34 24575,'3225'0'0,"-3194"-2"0,-1-1 0,36-8 0,-33 5 0,53-4 0,484 9 0,-273 3 0,-219-3 0,91 3 0,-166-2 0,0 1 0,0-1 0,0 1 0,1 0 0,-1 0 0,-1 0 0,1 0 0,0 1 0,0-1 0,0 1 0,-1 0 0,1 0 0,-1-1 0,1 2 0,-1-1 0,0 0 0,0 0 0,0 1 0,0-1 0,0 1 0,-1 0 0,1 0 0,-1-1 0,1 1 0,-1 0 0,0 0 0,0 0 0,-1 0 0,1 0 0,0 5 0,1 10 0,0 1 0,-2 0 0,0-1 0,-3 22 0,0-6 0,3-5 0,0-16 0,0 1 0,-1-1 0,-1 1 0,-4 18 0,5-28 0,0 0 0,-1 0 0,1-1 0,-1 1 0,0-1 0,0 1 0,0-1 0,-1 0 0,1 0 0,-1 0 0,0 0 0,0 0 0,0 0 0,0-1 0,0 0 0,0 1 0,-1-1 0,1 0 0,-7 2 0,-16 5 0,-1 0 0,-1-2 0,0-1 0,1-1 0,-39 1 0,-146-5 0,98-4 0,-444 3 0,531-1 0,1-2 0,-39-8 0,33 5 0,-35-3 0,42 6 0,-1-1 0,1-1 0,0-1 0,-28-11 0,9 2 0,23 10 0,-1 1 0,1 1 0,-43-1 0,37 4 0,-53-10 0,36 3 0,0 2 0,-55 0 0,19 2 0,-48-11 0,-30-2 0,109 15 0,-94-16 0,-72-14 0,145 22 0,-1 3 0,-127 7 0,72 2 0,-741-3 0,836 2 0,1 2 0,1 1 0,-1 1 0,-54 20 0,72-22 0,1 0 0,0 0 0,-14 9 0,22-12 0,1 1 0,0-1 0,0 1 0,0-1 0,0 1 0,0 0 0,0 0 0,0-1 0,0 1 0,1 1 0,-1-1 0,1 0 0,0 0 0,0 0 0,-1 1 0,1-1 0,1 1 0,-1-1 0,0 1 0,1-1 0,-1 6 0,1-7 0,0 1 0,1 0 0,-1 0 0,1-1 0,-1 1 0,1-1 0,0 1 0,0 0 0,0-1 0,0 1 0,0-1 0,0 0 0,0 1 0,0-1 0,0 0 0,1 0 0,-1 0 0,1 0 0,-1 0 0,1 0 0,-1 0 0,1 0 0,-1-1 0,1 1 0,0 0 0,-1-1 0,1 1 0,0-1 0,3 0 0,7 3 0,0-2 0,25 1 0,-32-2 0,359-1 0,-130-1 0,-115 0 0,133 5 0,-225 0 0,-1 2 0,50 16 0,19 5 0,-47-21 0,1-1 0,93-5 0,-47-2 0,989 3 0,-1057-1 0,0-2 0,37-8 0,-32 5 0,35-3 0,40-6 0,-72 8 0,40-2 0,-44 6 0,0-2 0,31-9 0,-29 7 0,16-7 0,-33 9 0,0 0 0,27-3 0,144-25 0,-16 2 0,-288 34 0,64-4 0,-92 11 0,-91 41 0,219-47 0,-1 1 0,1 1 0,-1 1 0,2 0 0,-21 11 0,16-7 0,-1 0 0,-26 7 0,-239 49 0,-23 7 0,286-68 0,0-1 0,0-1 0,-42 1 0,37-3 0,-50 9 0,-41 22 0,81-21 0,0-1 0,-1-2 0,-62 7 0,70-13 0,-36 8 0,39-5 0,-54 3 0,-68 7 0,-3 0 0,-1-15 0,39-1 0,-137 17 0,131-6 0,-196-8 0,161-5 0,78 2 0,504-18 0,-209 5 0,5-1 0,122-5 0,733 19 0,-486 1 0,-564-2 0,0-2 0,38-8 0,-33 5 0,40-3 0,211 8 0,-171 2 0,-122-1 0,6 0 0,-1 1 0,1-1 0,-1 0 0,1-1 0,0 1 0,-1-1 0,1 0 0,0-1 0,0 1 0,-1-1 0,-6-3 0,12 4 0,-1 1 0,1-1 0,-1 1 0,1 0 0,0-1 0,-1 1 0,1-1 0,0 1 0,0-1 0,-1 1 0,1-1 0,0 1 0,0-1 0,0 1 0,0-1 0,-1 0 0,1 1 0,0-1 0,0 1 0,0-1 0,0 1 0,0-1 0,0 1 0,1-1 0,-1 0 0,0 1 0,0-1 0,0 1 0,0-1 0,1 1 0,-1-1 0,0 1 0,1-1 0,-1 1 0,0 0 0,1-1 0,-1 1 0,0-1 0,1 1 0,-1 0 0,1-1 0,-1 1 0,1 0 0,-1-1 0,1 1 0,-1 0 0,2-1 0,24-13 0,30-2 0,-38 11 0,0 0 0,31-13 0,-48 18 0,0-1 0,0 1 0,-1 0 0,1-1 0,0 1 0,0-1 0,0 1 0,0-1 0,-1 1 0,1-1 0,0 1 0,-1-1 0,1 0 0,0 0 0,-1 1 0,1-1 0,-1 0 0,1 0 0,-1 1 0,1-1 0,-1 0 0,1-1 0,-1 1 0,-1 1 0,1-1 0,-1 0 0,1 1 0,0-1 0,-1 1 0,1-1 0,-1 1 0,1-1 0,-1 1 0,1-1 0,-1 1 0,0 0 0,1-1 0,-1 1 0,1 0 0,-1-1 0,0 1 0,1 0 0,-1 0 0,-1 0 0,-44-7 0,-50 6-1365</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7:58:40.149"/>
    </inkml:context>
    <inkml:brush xml:id="br0">
      <inkml:brushProperty name="width" value="0.35" units="cm"/>
      <inkml:brushProperty name="height" value="0.35" units="cm"/>
      <inkml:brushProperty name="color" value="#FFFFFF"/>
    </inkml:brush>
  </inkml:definitions>
  <inkml:trace contextRef="#ctx0" brushRef="#br0">99 157 24575,'25'-9'0,"-7"0"0,13 3 0,1 1 0,-1 1 0,1 2 0,0 1 0,38 4 0,3-1 0,2010 0 0,-1069-3 0,-971-2 0,74-12 0,-51 4 0,15-2 0,-33 5 0,94-5 0,-114 11 0,0-1 0,-1-2 0,1 0 0,32-12 0,-32 9 0,1 1 0,0 1 0,53-5 0,-64 11 0,118 3 0,-132-3 0,0 1 0,-1 0 0,1 0 0,0 1 0,0-1 0,-1 1 0,1 0 0,-1-1 0,0 2 0,1-1 0,-1 0 0,0 1 0,0-1 0,0 1 0,-1 0 0,1 0 0,-1 0 0,0 0 0,1 1 0,-1-1 0,-1 1 0,3 4 0,3 10 0,0 0 0,-2 0 0,6 28 0,-5-18 0,31 160 0,-35-179 0,-1-1 0,1 1 0,-2 0 0,1 0 0,-1 0 0,-2 16 0,2-23 0,-1 1 0,0-1 0,0 1 0,0-1 0,0 1 0,0-1 0,-1 0 0,1 0 0,0 0 0,-1 0 0,0 0 0,0 0 0,1 0 0,-1 0 0,0-1 0,0 1 0,-1-1 0,1 1 0,0-1 0,0 0 0,-1 0 0,1 0 0,0 0 0,-1 0 0,1-1 0,-1 1 0,-4 0 0,-16 1 0,0 0 0,0-1 0,-32-4 0,35 1 0,1 1 0,-1 1 0,0 1 0,1 1 0,-30 5 0,-129 32 0,120-25 0,-2-3 0,1-3 0,-87 2 0,89-7 0,-61 10 0,-57 3 0,-255 15 0,-19 0 0,400-32 0,0 2 0,0 2 0,0 2 0,-61 15 0,84-13 0,-23 9 0,-1-3 0,-1-2 0,-89 7 0,-50-16 0,92-3 0,0 4 0,-131 21 0,160-11 0,0-4 0,-123 3 0,-366-14 0,339 2 0,199 0 0,1 0 0,-1-2 0,1-1 0,-1 0 0,1-1 0,-35-13 0,48 14 0,-1 1 0,1-1 0,0-1 0,0 1 0,0-1 0,1 0 0,-1 0 0,1-1 0,0 0 0,0 0 0,0 0 0,1 0 0,0-1 0,0 1 0,0-1 0,1 0 0,0 0 0,0-1 0,0 1 0,1-1 0,0 1 0,-2-12 0,3 10 0,0 0 0,0 1 0,1-1 0,0 0 0,0 1 0,1-1 0,0 0 0,0 1 0,1-1 0,0 1 0,4-11 0,-4 14 0,1 0 0,-1 0 0,1 1 0,-1-1 0,1 1 0,0 0 0,0-1 0,1 1 0,-1 1 0,1-1 0,-1 0 0,1 1 0,0 0 0,0 0 0,0 0 0,0 0 0,0 1 0,1-1 0,-1 1 0,0 0 0,5 0 0,31-3 0,0 2 0,80 6 0,-22 0 0,763-4 0,-825-2 0,-1-2 0,70-16 0,6-2 0,356-24 0,-139-4 0,-168 25 0,-41 8 0,-32 4 0,167-6 0,-212 16 0,-1-1 0,82-19 0,-72 11 0,56-4 0,-62 13 0,-14 1 0,52-9 0,133-27 0,-186 34 0,46-1 0,-51 4 0,0 0 0,-1-2 0,31-7 0,10-5 0,-29 7 0,59-22 0,-90 28 0,-1-1 0,0 0 0,1 0 0,-1 0 0,0-1 0,-1 1 0,1-1 0,0 0 0,-1 0 0,0 0 0,0 0 0,0-1 0,2-6 0,-3 7 0,1 0 0,-1 0 0,1 0 0,-1 0 0,1 0 0,0 0 0,1 1 0,-1-1 0,1 1 0,-1 0 0,1 0 0,0 1 0,7-5 0,-10 7 0,1-1 0,0 1 0,-1 0 0,1 0 0,0-1 0,-1 1 0,1 0 0,0 0 0,-1 1 0,1-1 0,0 0 0,-1 0 0,1 1 0,-1-1 0,1 1 0,0 0 0,-1-1 0,1 1 0,-1 0 0,0 0 0,1 0 0,-1 0 0,0 0 0,1 0 0,-1 0 0,0 1 0,0-1 0,0 0 0,1 2 0,4 6 0,-1-1 0,0 1 0,7 15 0,-8-15 0,8 19 0,-2-1 0,0 1 0,-2 1 0,7 46 0,-9-24 0,0 92 0,-4-122 0,0 0 0,1 0 0,1-1 0,0 1 0,2-1 0,1 0 0,0-1 0,12 22 0,-19-41 0,0 0 0,0 1 0,0-1 0,0 0 0,0 0 0,0 0 0,0 0 0,0 0 0,0 0 0,0 1 0,0-1 0,0 0 0,0 0 0,0 0 0,0 0 0,0 0 0,0 0 0,0 1 0,0-1 0,0 0 0,0 0 0,1 0 0,-1 0 0,0 0 0,0 0 0,0 0 0,0 0 0,0 1 0,0-1 0,0 0 0,1 0 0,-1 0 0,0 0 0,0 0 0,0 0 0,0 0 0,0 0 0,0 0 0,1 0 0,-1 0 0,0 0 0,0 0 0,0 0 0,0 0 0,0 0 0,0 0 0,1 0 0,-1 0 0,0 0 0,0 0 0,0 0 0,0 0 0,0 0 0,0 0 0,1 0 0,-1-1 0,0 1 0,0 0 0,0 0 0,0 0 0,0 0 0,0 0 0,3-13 0,-1-19 0,-2 19 0,1-2 0,-1 0 0,-1 0 0,0 1 0,-1-1 0,-6-22 0,7 33 0,-1 0 0,0 0 0,0 0 0,0 0 0,0 0 0,-1 1 0,0-1 0,1 1 0,-1-1 0,0 1 0,-1 0 0,1 0 0,0 1 0,-1-1 0,0 1 0,1-1 0,-1 1 0,0 0 0,0 1 0,0-1 0,-1 1 0,1-1 0,-7 0 0,-60-11-455,-1 3 0,-131-1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7:58:40.362"/>
    </inkml:context>
    <inkml:brush xml:id="br0">
      <inkml:brushProperty name="width" value="0.35" units="cm"/>
      <inkml:brushProperty name="height" value="0.35" units="cm"/>
      <inkml:brushProperty name="color" value="#FFFFFF"/>
    </inkml:brush>
  </inkml:definitions>
  <inkml:trace contextRef="#ctx0" brushRef="#br0">37 1 24575,'-5'5'0,"-8"2"0,-6-1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7:58:57.770"/>
    </inkml:context>
    <inkml:brush xml:id="br0">
      <inkml:brushProperty name="width" value="0.35" units="cm"/>
      <inkml:brushProperty name="height" value="0.35" units="cm"/>
      <inkml:brushProperty name="color" value="#FFFFFF"/>
    </inkml:brush>
  </inkml:definitions>
  <inkml:trace contextRef="#ctx0" brushRef="#br0">1 527 24575,'4431'0'0,"-4427"0"0,1 0 0,-1 0 0,1 0 0,-1-1 0,1 1 0,-1-1 0,0 0 0,0-1 0,1 1 0,-1-1 0,0 1 0,0-1 0,0 0 0,6-5 0,-7 4 0,0-1 0,-1 1 0,0 0 0,1-1 0,-1 1 0,-1-1 0,1 0 0,0 0 0,-1 1 0,0-1 0,0 0 0,0 0 0,0 0 0,-1-1 0,1 1 0,-1-5 0,-2-146 0,-2 57 0,5 93 0,-1 0 0,0 1 0,-1-1 0,1 1 0,-1-1 0,0 1 0,0-1 0,0 1 0,-1 0 0,1-1 0,-1 1 0,0 0 0,-1 0 0,-2-5 0,2 6 0,-1 1 0,1-1 0,0 1 0,0 0 0,-1 0 0,0 0 0,1 0 0,-1 0 0,0 1 0,0 0 0,0 0 0,0 0 0,0 0 0,0 0 0,0 1 0,-6 0 0,-197 2 0,67 2 0,-1755-5 0,1845 4 0,-65 10 0,-37 3 0,128-14 0,-1 1 0,1 2 0,0 0 0,-32 12 0,31-9 0,-1-1 0,0-1 0,-42 5 0,-59-12 0,89-1 0,-1 2 0,1 2 0,-60 9 0,25 0 0,0-3 0,0-4 0,-104-6 0,47 0 0,-489 2 0,611 0 0,4 0 0,0 1 0,0-1 0,0 0 0,0 0 0,0-1 0,0 1 0,1-1 0,-1 0 0,0 0 0,0 0 0,0 0 0,1-1 0,-7-3 0,10 5 0,-1-1 0,1 1 0,0 0 0,0 0 0,0 0 0,0 0 0,0 0 0,0 0 0,0-1 0,0 1 0,-1 0 0,1 0 0,0 0 0,0 0 0,0 0 0,0-1 0,0 1 0,0 0 0,0 0 0,0 0 0,0 0 0,0-1 0,0 1 0,0 0 0,0 0 0,0 0 0,0 0 0,0-1 0,0 1 0,1 0 0,-1 0 0,0 0 0,0 0 0,0 0 0,0-1 0,0 1 0,0 0 0,0 0 0,0 0 0,1 0 0,-1 0 0,0 0 0,0-1 0,11-3 0,11-1 0,38 0 0,-27 2 0,32-6 0,154-29 0,-152 30 0,0 2 0,118 7 0,-67 1 0,-61-2 0,-1-2 0,78-14 0,-90 10 0,87-1 0,-85 7 0,79-12 0,-67 2 0,-14 4 0,70-21 0,-82 17 0,0 2 0,1 2 0,55-5 0,99 8 0,-162 4 0,798 0 0,-437-2 0,-375 1-227,1 1-1,-1 0 1,0 1-1,1 0 1,10 4-1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7:59:09.452"/>
    </inkml:context>
    <inkml:brush xml:id="br0">
      <inkml:brushProperty name="width" value="0.35" units="cm"/>
      <inkml:brushProperty name="height" value="0.35" units="cm"/>
      <inkml:brushProperty name="color" value="#FFFFFF"/>
    </inkml:brush>
  </inkml:definitions>
  <inkml:trace contextRef="#ctx0" brushRef="#br0">1 0 24568,'117'424'0,"4263"-424"0,-4497-424 0,-4263 424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7:59:24.154"/>
    </inkml:context>
    <inkml:brush xml:id="br0">
      <inkml:brushProperty name="width" value="0.35" units="cm"/>
      <inkml:brushProperty name="height" value="0.35" units="cm"/>
      <inkml:brushProperty name="color" value="#FFFFFF"/>
    </inkml:brush>
  </inkml:definitions>
  <inkml:trace contextRef="#ctx0" brushRef="#br0">1 559 24575,'4214'0'0,"-4163"6"0,-49-6 0,-1 0 0,1 1 0,0-1 0,-1 1 0,1 0 0,0-1 0,-1 1 0,1 0 0,-1 0 0,0 0 0,3 2 0,-3-2 0,-1 0 0,0-1 0,1 1 0,-1-1 0,0 1 0,0 0 0,0-1 0,0 1 0,1-1 0,-1 1 0,0 0 0,0-1 0,0 1 0,0 0 0,0-1 0,-1 1 0,1 0 0,0-1 0,0 1 0,0-1 0,0 1 0,-1 0 0,1-1 0,0 1 0,-1-1 0,1 1 0,0-1 0,-1 1 0,1-1 0,-1 1 0,1-1 0,-2 1 0,0 2 0,-1-1 0,1 0 0,-1 0 0,0 0 0,0-1 0,1 1 0,-1-1 0,-1 1 0,1-1 0,0 0 0,-5 1 0,-44 6 0,17-4 0,-44 8 0,0-4 0,0-3 0,-86-6 0,64 1 0,71 1 0,1 2 0,-41 9 0,39-6 0,-57 5 0,64-11 0,-7 1 0,1 0 0,-40 8 0,-4 2 0,-1-3 0,0-4 0,-97-6 0,42-1 0,-924 4 0,1023 0 0,1 2 0,-37 8 0,34-4 0,-53 2 0,-485-8 0,274-3 0,240 3 0,-72-3 0,122 1 0,-1 0 0,0-1 0,1 0 0,-1 0 0,1-1 0,0 0 0,0 0 0,0-1 0,0 0 0,0 0 0,1 0 0,0-1 0,-12-11 0,-1-5 0,0-1 0,-24-37 0,-5-6 0,40 55 0,0-1 0,0 0 0,1-1 0,0 1 0,1-1 0,0-1 0,-6-18 0,11 27 0,0-1 0,0 1 0,0-1 0,0 0 0,1 1 0,-1-1 0,1 0 0,0 1 0,1-1 0,-1 0 0,1 1 0,0-1 0,0 0 0,1 1 0,-1-1 0,1 1 0,0 0 0,0 0 0,0-1 0,1 1 0,0 1 0,-1-1 0,1 0 0,5-4 0,4-1 0,1 0 0,1 1 0,0 0 0,0 0 0,1 2 0,-1 0 0,1 1 0,1 0 0,-1 1 0,32-4 0,-17 5 0,38 2 0,-46 1 0,0 0 0,0-2 0,0 0 0,22-6 0,-15 2 0,1 1 0,-1 2 0,54 0 0,5 0 0,-12-11 0,-55 9 0,39-4 0,315 6 0,-193 5 0,667-2 0,-809-2 0,66-11 0,13-2 0,-1-2 0,-82 10 0,59-3 0,-37 10 0,-36 1 0,0-1 0,0-1 0,0 0 0,36-9 0,-23 3 0,0 1 0,0 2 0,0 2 0,62 3 0,50-3 0,-72-12 0,-56 9 0,1 1 0,22-2 0,72-9 0,-76 8 0,57-3 0,-61 9 0,211 4 0,-237-3 0,0 1 0,0 1 0,0-1 0,-1 1 0,1 1 0,0-1 0,-1 1 0,0 1 0,0-1 0,12 9 0,-8-3 0,0 1 0,0 0 0,-1 0 0,-1 1 0,9 13 0,24 37 0,35 68 0,-70-116 0,-2 1 0,1 0 0,4 24 0,-5-21 0,0 0 0,8 18 0,-10-30 0,11 25 0,-11-18 0,-3-12 0,0 0 0,0 1 0,0-1 0,0 0 0,0 0 0,0 0 0,0 0 0,0 0 0,0 1 0,-1-1 0,1 0 0,0 0 0,0 0 0,0 0 0,0 0 0,0 1 0,0-1 0,0 0 0,0 0 0,0 0 0,0 0 0,-1 0 0,1 0 0,0 0 0,0 0 0,0 0 0,0 1 0,0-1 0,0 0 0,0 0 0,-1 0 0,1 0 0,0 0 0,0 0 0,0 0 0,0 0 0,0 0 0,-1 0 0,1 0 0,0 0 0,0 0 0,0 0 0,0 0 0,0 0 0,-1 0 0,1 0 0,0 0 0,0 0 0,0-1 0,-41-9 0,0 2 0,0 1 0,-1 2 0,0 2 0,-42 3 0,40-2 0,-72-12 0,70 7 0,-58-1 0,-472 9 0,689-1 0,-122 0 0,-781 25 0,412 7-1365,294-27-5461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9-07T17:59:42.774"/>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4848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chapter covers how my end-to-end retail analytics directly address critical business objectives, providing clear, data-driven answers to enhance decision-making and operational efficiency.
I'll start by highlighting the key insights from my analysis of sales trends and anomalies, including overall revenue, declining profitability in the South region, and flagged high-quantity orders that require further investigation.
Next, I'll share my findings on customer behavior and segmentation, including how I identified the most valuable 41-60 age group and the top 5 loyal, long-tenured customers.
Turning to product performance and inventory, I'll discuss the top 5 best-selling products and the high return rate in the Electronics category, which is crucial for inventory and quality control.
I'll then dive into the analysis of store and regional profitability, pinpointing the most profitable store, the declining South region, and the higher profit per transaction in the Online channel.
Finally, I'll summarize how this comprehensive analysis answers 10 key business questions, forming the foundation for BI dashboards and reports to guide strategic investments and cost reductions.
</a:t>
            </a: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2">
                <a:lumMod val="20000"/>
                <a:lumOff val="80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customXml" Target="../ink/ink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customXml" Target="../ink/ink14.xml"/><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customXml" Target="../ink/ink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customXml" Target="../ink/ink5.xml"/><Relationship Id="rId5" Type="http://schemas.openxmlformats.org/officeDocument/2006/relationships/image" Target="../media/image7.png"/><Relationship Id="rId4" Type="http://schemas.openxmlformats.org/officeDocument/2006/relationships/customXml" Target="../ink/ink4.xml"/></Relationships>
</file>

<file path=ppt/slides/_rels/slide4.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customXml" Target="../ink/ink7.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customXml" Target="../ink/ink8.xml"/></Relationships>
</file>

<file path=ppt/slides/_rels/slide7.xml.rels><?xml version="1.0" encoding="UTF-8" standalone="yes"?>
<Relationships xmlns="http://schemas.openxmlformats.org/package/2006/relationships"><Relationship Id="rId8" Type="http://schemas.openxmlformats.org/officeDocument/2006/relationships/customXml" Target="../ink/ink11.xml"/><Relationship Id="rId3" Type="http://schemas.openxmlformats.org/officeDocument/2006/relationships/image" Target="../media/image15.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customXml" Target="../ink/ink10.xml"/><Relationship Id="rId5" Type="http://schemas.openxmlformats.org/officeDocument/2006/relationships/image" Target="../media/image16.png"/><Relationship Id="rId4" Type="http://schemas.openxmlformats.org/officeDocument/2006/relationships/customXml" Target="../ink/ink9.xml"/><Relationship Id="rId9"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customXml" Target="../ink/ink12.xml"/><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ext 0"/>
          <p:cNvSpPr/>
          <p:nvPr/>
        </p:nvSpPr>
        <p:spPr>
          <a:xfrm>
            <a:off x="837724" y="2948821"/>
            <a:ext cx="8462393" cy="704017"/>
          </a:xfrm>
          <a:prstGeom prst="rect">
            <a:avLst/>
          </a:prstGeom>
          <a:noFill/>
          <a:ln/>
        </p:spPr>
        <p:txBody>
          <a:bodyPr wrap="none" lIns="0" tIns="0" rIns="0" bIns="0" rtlCol="0" anchor="ctr"/>
          <a:lstStyle/>
          <a:p>
            <a:pPr marL="0" indent="0" algn="l">
              <a:lnSpc>
                <a:spcPts val="5500"/>
              </a:lnSpc>
              <a:buNone/>
            </a:pPr>
            <a:r>
              <a:rPr lang="en-US" sz="4400" dirty="0">
                <a:solidFill>
                  <a:srgbClr val="000000"/>
                </a:solidFill>
                <a:latin typeface="Source Serif 4 Semi Bold" pitchFamily="34" charset="0"/>
                <a:ea typeface="Source Serif 4 Semi Bold" pitchFamily="34" charset="-122"/>
                <a:cs typeface="ADLaM Display" panose="020F0502020204030204" pitchFamily="2" charset="0"/>
              </a:rPr>
              <a:t>Business Insight’s Presentation</a:t>
            </a:r>
            <a:endParaRPr lang="en-US" sz="4400" dirty="0"/>
          </a:p>
        </p:txBody>
      </p:sp>
      <p:sp>
        <p:nvSpPr>
          <p:cNvPr id="3" name="Text 1"/>
          <p:cNvSpPr/>
          <p:nvPr/>
        </p:nvSpPr>
        <p:spPr>
          <a:xfrm>
            <a:off x="837724" y="4131588"/>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This presentation provides a comprehensive analysis of key business findings, strategic recommendations, and actionable insights to drive profitability and optimize retail operations. We delve into regional performance, product categories, customer segmentation, and channel efficiency to inform data-driven decision-making.</a:t>
            </a:r>
            <a:endParaRPr lang="en-US" sz="1850" dirty="0"/>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C29CDCE5-1484-823F-AC49-0F1FB8872728}"/>
                  </a:ext>
                </a:extLst>
              </p14:cNvPr>
              <p14:cNvContentPartPr/>
              <p14:nvPr/>
            </p14:nvContentPartPr>
            <p14:xfrm>
              <a:off x="12562718" y="7757763"/>
              <a:ext cx="1857600" cy="465840"/>
            </p14:xfrm>
          </p:contentPart>
        </mc:Choice>
        <mc:Fallback xmlns="">
          <p:pic>
            <p:nvPicPr>
              <p:cNvPr id="4" name="Ink 3">
                <a:extLst>
                  <a:ext uri="{FF2B5EF4-FFF2-40B4-BE49-F238E27FC236}">
                    <a16:creationId xmlns:a16="http://schemas.microsoft.com/office/drawing/2014/main" id="{C29CDCE5-1484-823F-AC49-0F1FB8872728}"/>
                  </a:ext>
                </a:extLst>
              </p:cNvPr>
              <p:cNvPicPr/>
              <p:nvPr/>
            </p:nvPicPr>
            <p:blipFill>
              <a:blip r:embed="rId4"/>
              <a:stretch>
                <a:fillRect/>
              </a:stretch>
            </p:blipFill>
            <p:spPr>
              <a:xfrm>
                <a:off x="12556598" y="7751643"/>
                <a:ext cx="1869840" cy="4780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40E043CF-939C-90BE-4B21-730840766EA1}"/>
                  </a:ext>
                </a:extLst>
              </p14:cNvPr>
              <p14:cNvContentPartPr/>
              <p14:nvPr/>
            </p14:nvContentPartPr>
            <p14:xfrm>
              <a:off x="12905438" y="7815003"/>
              <a:ext cx="1571040" cy="270720"/>
            </p14:xfrm>
          </p:contentPart>
        </mc:Choice>
        <mc:Fallback xmlns="">
          <p:pic>
            <p:nvPicPr>
              <p:cNvPr id="9" name="Ink 8">
                <a:extLst>
                  <a:ext uri="{FF2B5EF4-FFF2-40B4-BE49-F238E27FC236}">
                    <a16:creationId xmlns:a16="http://schemas.microsoft.com/office/drawing/2014/main" id="{40E043CF-939C-90BE-4B21-730840766EA1}"/>
                  </a:ext>
                </a:extLst>
              </p:cNvPr>
              <p:cNvPicPr/>
              <p:nvPr/>
            </p:nvPicPr>
            <p:blipFill>
              <a:blip r:embed="rId6"/>
              <a:stretch>
                <a:fillRect/>
              </a:stretch>
            </p:blipFill>
            <p:spPr>
              <a:xfrm>
                <a:off x="12842798" y="7752363"/>
                <a:ext cx="1696680" cy="396360"/>
              </a:xfrm>
              <a:prstGeom prst="rect">
                <a:avLst/>
              </a:prstGeom>
            </p:spPr>
          </p:pic>
        </mc:Fallback>
      </mc:AlternateContent>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55796" y="962382"/>
            <a:ext cx="2204561" cy="275630"/>
          </a:xfrm>
          <a:prstGeom prst="rect">
            <a:avLst/>
          </a:prstGeom>
          <a:noFill/>
          <a:ln/>
        </p:spPr>
        <p:txBody>
          <a:bodyPr wrap="none" lIns="0" tIns="0" rIns="0" bIns="0" rtlCol="0" anchor="t"/>
          <a:lstStyle/>
          <a:p>
            <a:pPr marL="0" indent="0" algn="l">
              <a:lnSpc>
                <a:spcPts val="2150"/>
              </a:lnSpc>
              <a:buNone/>
            </a:pPr>
            <a:r>
              <a:rPr lang="en-US" sz="1700" dirty="0">
                <a:solidFill>
                  <a:srgbClr val="BE49DF"/>
                </a:solidFill>
                <a:latin typeface="Source Serif 4 Semi Bold" pitchFamily="34" charset="0"/>
                <a:ea typeface="Source Serif 4 Semi Bold" pitchFamily="34" charset="-122"/>
                <a:cs typeface="Source Serif 4 Semi Bold" pitchFamily="34" charset="-120"/>
              </a:rPr>
              <a:t>Chapter 3</a:t>
            </a:r>
            <a:endParaRPr lang="en-US" sz="1700" dirty="0"/>
          </a:p>
        </p:txBody>
      </p:sp>
      <p:sp>
        <p:nvSpPr>
          <p:cNvPr id="3" name="Text 1"/>
          <p:cNvSpPr/>
          <p:nvPr/>
        </p:nvSpPr>
        <p:spPr>
          <a:xfrm>
            <a:off x="655796" y="1425297"/>
            <a:ext cx="13318808" cy="1102043"/>
          </a:xfrm>
          <a:prstGeom prst="rect">
            <a:avLst/>
          </a:prstGeom>
          <a:noFill/>
          <a:ln/>
        </p:spPr>
        <p:txBody>
          <a:bodyPr wrap="square" lIns="0" tIns="0" rIns="0" bIns="0" rtlCol="0" anchor="t"/>
          <a:lstStyle/>
          <a:p>
            <a:pPr marL="0" indent="0" algn="l">
              <a:lnSpc>
                <a:spcPts val="4300"/>
              </a:lnSpc>
              <a:buNone/>
            </a:pPr>
            <a:r>
              <a:rPr lang="en-US" sz="3450" dirty="0">
                <a:solidFill>
                  <a:srgbClr val="000000"/>
                </a:solidFill>
                <a:latin typeface="Source Serif 4 Semi Bold" pitchFamily="34" charset="0"/>
                <a:ea typeface="Source Serif 4 Semi Bold" pitchFamily="34" charset="-122"/>
                <a:cs typeface="Source Serif 4 Semi Bold" pitchFamily="34" charset="-120"/>
              </a:rPr>
              <a:t>Business Goal Attainment: How Analytics Answer Key Questions</a:t>
            </a:r>
            <a:endParaRPr lang="en-US" sz="3450" dirty="0"/>
          </a:p>
        </p:txBody>
      </p:sp>
      <p:sp>
        <p:nvSpPr>
          <p:cNvPr id="4" name="Text 2"/>
          <p:cNvSpPr/>
          <p:nvPr/>
        </p:nvSpPr>
        <p:spPr>
          <a:xfrm>
            <a:off x="655796" y="2808327"/>
            <a:ext cx="13318808" cy="299799"/>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Source Sans 3" pitchFamily="34" charset="0"/>
                <a:ea typeface="Source Sans 3" pitchFamily="34" charset="-122"/>
                <a:cs typeface="Source Sans 3" pitchFamily="34" charset="-120"/>
              </a:rPr>
              <a:t>My end-to-end retail analytics directly address critical business objectives, providing clear, data-driven answers to enhance decision-making and operational efficiency.</a:t>
            </a:r>
            <a:endParaRPr lang="en-US" sz="1450" dirty="0"/>
          </a:p>
        </p:txBody>
      </p:sp>
      <p:sp>
        <p:nvSpPr>
          <p:cNvPr id="5" name="Shape 3"/>
          <p:cNvSpPr/>
          <p:nvPr/>
        </p:nvSpPr>
        <p:spPr>
          <a:xfrm>
            <a:off x="655796" y="3412506"/>
            <a:ext cx="13318808" cy="30956"/>
          </a:xfrm>
          <a:prstGeom prst="rect">
            <a:avLst/>
          </a:prstGeom>
          <a:solidFill>
            <a:srgbClr val="272525">
              <a:alpha val="50000"/>
            </a:srgbClr>
          </a:solidFill>
          <a:ln/>
        </p:spPr>
        <p:txBody>
          <a:bodyPr/>
          <a:lstStyle/>
          <a:p>
            <a:endParaRPr lang="en-IN"/>
          </a:p>
        </p:txBody>
      </p:sp>
      <p:sp>
        <p:nvSpPr>
          <p:cNvPr id="6" name="Text 4"/>
          <p:cNvSpPr/>
          <p:nvPr/>
        </p:nvSpPr>
        <p:spPr>
          <a:xfrm>
            <a:off x="655796" y="3654147"/>
            <a:ext cx="187285" cy="234196"/>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Sitka Text" pitchFamily="2" charset="0"/>
                <a:ea typeface="Source Serif 4 Light" pitchFamily="34" charset="-122"/>
                <a:cs typeface="Source Serif 4 Light" pitchFamily="34" charset="-120"/>
              </a:rPr>
              <a:t>01</a:t>
            </a:r>
            <a:endParaRPr lang="en-US" sz="1450" dirty="0">
              <a:latin typeface="Sitka Text" pitchFamily="2" charset="0"/>
            </a:endParaRPr>
          </a:p>
        </p:txBody>
      </p:sp>
      <p:sp>
        <p:nvSpPr>
          <p:cNvPr id="7" name="Shape 5"/>
          <p:cNvSpPr/>
          <p:nvPr/>
        </p:nvSpPr>
        <p:spPr>
          <a:xfrm>
            <a:off x="655796" y="3949660"/>
            <a:ext cx="4314706" cy="22860"/>
          </a:xfrm>
          <a:prstGeom prst="rect">
            <a:avLst/>
          </a:prstGeom>
          <a:solidFill>
            <a:srgbClr val="BE49DF"/>
          </a:solidFill>
          <a:ln/>
        </p:spPr>
        <p:txBody>
          <a:bodyPr/>
          <a:lstStyle/>
          <a:p>
            <a:endParaRPr lang="en-IN"/>
          </a:p>
        </p:txBody>
      </p:sp>
      <p:sp>
        <p:nvSpPr>
          <p:cNvPr id="8" name="Text 6"/>
          <p:cNvSpPr/>
          <p:nvPr/>
        </p:nvSpPr>
        <p:spPr>
          <a:xfrm>
            <a:off x="655796" y="4088963"/>
            <a:ext cx="2736175" cy="275630"/>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4 Semi Bold" pitchFamily="34" charset="0"/>
                <a:ea typeface="Source Serif 4 Semi Bold" pitchFamily="34" charset="-122"/>
                <a:cs typeface="Source Serif 4 Semi Bold" pitchFamily="34" charset="-120"/>
              </a:rPr>
              <a:t>Sales Trends &amp; Anomalies</a:t>
            </a:r>
            <a:endParaRPr lang="en-US" sz="1700" dirty="0"/>
          </a:p>
        </p:txBody>
      </p:sp>
      <p:sp>
        <p:nvSpPr>
          <p:cNvPr id="9" name="Text 7"/>
          <p:cNvSpPr/>
          <p:nvPr/>
        </p:nvSpPr>
        <p:spPr>
          <a:xfrm>
            <a:off x="655796" y="4476988"/>
            <a:ext cx="4314706" cy="899398"/>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3" pitchFamily="34" charset="0"/>
                <a:ea typeface="Source Sans 3" pitchFamily="34" charset="-122"/>
                <a:cs typeface="Source Sans 3" pitchFamily="34" charset="-120"/>
              </a:rPr>
              <a:t>Identified overall revenue ( last 12 months), declining East region Revenue, and flagged anomalous high-quantity orders.</a:t>
            </a:r>
            <a:endParaRPr lang="en-US" sz="1450" dirty="0"/>
          </a:p>
        </p:txBody>
      </p:sp>
      <p:sp>
        <p:nvSpPr>
          <p:cNvPr id="10" name="Text 8"/>
          <p:cNvSpPr/>
          <p:nvPr/>
        </p:nvSpPr>
        <p:spPr>
          <a:xfrm>
            <a:off x="5157788" y="3654147"/>
            <a:ext cx="187285" cy="234196"/>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Sitka Text" pitchFamily="2" charset="0"/>
                <a:ea typeface="Source Serif 4 Light" pitchFamily="34" charset="-122"/>
                <a:cs typeface="Source Serif 4 Light" pitchFamily="34" charset="-120"/>
              </a:rPr>
              <a:t>02</a:t>
            </a:r>
            <a:endParaRPr lang="en-US" sz="1450" dirty="0">
              <a:latin typeface="Sitka Text" pitchFamily="2" charset="0"/>
            </a:endParaRPr>
          </a:p>
        </p:txBody>
      </p:sp>
      <p:sp>
        <p:nvSpPr>
          <p:cNvPr id="11" name="Shape 9"/>
          <p:cNvSpPr/>
          <p:nvPr/>
        </p:nvSpPr>
        <p:spPr>
          <a:xfrm>
            <a:off x="5157788" y="3949660"/>
            <a:ext cx="4314706" cy="22860"/>
          </a:xfrm>
          <a:prstGeom prst="rect">
            <a:avLst/>
          </a:prstGeom>
          <a:solidFill>
            <a:srgbClr val="BE49DF"/>
          </a:solidFill>
          <a:ln/>
        </p:spPr>
        <p:txBody>
          <a:bodyPr/>
          <a:lstStyle/>
          <a:p>
            <a:endParaRPr lang="en-IN"/>
          </a:p>
        </p:txBody>
      </p:sp>
      <p:sp>
        <p:nvSpPr>
          <p:cNvPr id="12" name="Text 10"/>
          <p:cNvSpPr/>
          <p:nvPr/>
        </p:nvSpPr>
        <p:spPr>
          <a:xfrm>
            <a:off x="5157788" y="4088963"/>
            <a:ext cx="3783806" cy="275630"/>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4 Semi Bold" pitchFamily="34" charset="0"/>
                <a:ea typeface="Source Serif 4 Semi Bold" pitchFamily="34" charset="-122"/>
                <a:cs typeface="Source Serif 4 Semi Bold" pitchFamily="34" charset="-120"/>
              </a:rPr>
              <a:t>Customer Behavior &amp; Segmentation</a:t>
            </a:r>
            <a:endParaRPr lang="en-US" sz="1700" dirty="0"/>
          </a:p>
        </p:txBody>
      </p:sp>
      <p:sp>
        <p:nvSpPr>
          <p:cNvPr id="13" name="Text 11"/>
          <p:cNvSpPr/>
          <p:nvPr/>
        </p:nvSpPr>
        <p:spPr>
          <a:xfrm>
            <a:off x="5157788" y="4476988"/>
            <a:ext cx="4314706" cy="899398"/>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3" pitchFamily="34" charset="0"/>
                <a:ea typeface="Source Sans 3" pitchFamily="34" charset="-122"/>
                <a:cs typeface="Source Sans 3" pitchFamily="34" charset="-120"/>
              </a:rPr>
              <a:t>Segmented customers by region and age, highlighting the 35-50 age group as most valuable and identifying top 5 loyal, long-tenured customers.</a:t>
            </a:r>
            <a:endParaRPr lang="en-US" sz="1450" dirty="0"/>
          </a:p>
        </p:txBody>
      </p:sp>
      <p:sp>
        <p:nvSpPr>
          <p:cNvPr id="14" name="Text 12"/>
          <p:cNvSpPr/>
          <p:nvPr/>
        </p:nvSpPr>
        <p:spPr>
          <a:xfrm>
            <a:off x="9659779" y="3654147"/>
            <a:ext cx="331714" cy="234196"/>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Sitka Text" pitchFamily="2" charset="0"/>
                <a:ea typeface="Source Serif 4 Light" pitchFamily="34" charset="-122"/>
                <a:cs typeface="Source Serif 4 Light" pitchFamily="34" charset="-120"/>
              </a:rPr>
              <a:t>03</a:t>
            </a:r>
            <a:endParaRPr lang="en-US" sz="1450" dirty="0">
              <a:latin typeface="Sitka Text" pitchFamily="2" charset="0"/>
            </a:endParaRPr>
          </a:p>
        </p:txBody>
      </p:sp>
      <p:sp>
        <p:nvSpPr>
          <p:cNvPr id="15" name="Shape 13"/>
          <p:cNvSpPr/>
          <p:nvPr/>
        </p:nvSpPr>
        <p:spPr>
          <a:xfrm>
            <a:off x="9659779" y="3949660"/>
            <a:ext cx="4314825" cy="22860"/>
          </a:xfrm>
          <a:prstGeom prst="rect">
            <a:avLst/>
          </a:prstGeom>
          <a:solidFill>
            <a:srgbClr val="BE49DF"/>
          </a:solidFill>
          <a:ln/>
        </p:spPr>
        <p:txBody>
          <a:bodyPr/>
          <a:lstStyle/>
          <a:p>
            <a:endParaRPr lang="en-IN"/>
          </a:p>
        </p:txBody>
      </p:sp>
      <p:sp>
        <p:nvSpPr>
          <p:cNvPr id="16" name="Text 14"/>
          <p:cNvSpPr/>
          <p:nvPr/>
        </p:nvSpPr>
        <p:spPr>
          <a:xfrm>
            <a:off x="9659779" y="4088963"/>
            <a:ext cx="3600688" cy="275630"/>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4 Semi Bold" pitchFamily="34" charset="0"/>
                <a:ea typeface="Source Serif 4 Semi Bold" pitchFamily="34" charset="-122"/>
                <a:cs typeface="Source Serif 4 Semi Bold" pitchFamily="34" charset="-120"/>
              </a:rPr>
              <a:t>Product Performance &amp; Inventory</a:t>
            </a:r>
            <a:endParaRPr lang="en-US" sz="1700" dirty="0"/>
          </a:p>
        </p:txBody>
      </p:sp>
      <p:sp>
        <p:nvSpPr>
          <p:cNvPr id="17" name="Text 15"/>
          <p:cNvSpPr/>
          <p:nvPr/>
        </p:nvSpPr>
        <p:spPr>
          <a:xfrm>
            <a:off x="9567747" y="4476988"/>
            <a:ext cx="4406858" cy="899398"/>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3" pitchFamily="34" charset="0"/>
                <a:ea typeface="Source Sans 3" pitchFamily="34" charset="-122"/>
                <a:cs typeface="Source Sans 3" pitchFamily="34" charset="-120"/>
              </a:rPr>
              <a:t>Identified top 5 best-selling products and the Electronics category  return rate is high due to defects, crucial for inventory and quality control.</a:t>
            </a:r>
            <a:endParaRPr lang="en-US" sz="1450" dirty="0"/>
          </a:p>
        </p:txBody>
      </p:sp>
      <p:sp>
        <p:nvSpPr>
          <p:cNvPr id="18" name="Text 16"/>
          <p:cNvSpPr/>
          <p:nvPr/>
        </p:nvSpPr>
        <p:spPr>
          <a:xfrm>
            <a:off x="655796" y="5704165"/>
            <a:ext cx="187285" cy="234196"/>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Sitka Text" pitchFamily="2" charset="0"/>
                <a:ea typeface="Source Serif 4 Light" pitchFamily="34" charset="-122"/>
                <a:cs typeface="Source Serif 4 Light" pitchFamily="34" charset="-120"/>
              </a:rPr>
              <a:t>04</a:t>
            </a:r>
            <a:endParaRPr lang="en-US" sz="1450" dirty="0">
              <a:latin typeface="Sitka Text" pitchFamily="2" charset="0"/>
            </a:endParaRPr>
          </a:p>
        </p:txBody>
      </p:sp>
      <p:sp>
        <p:nvSpPr>
          <p:cNvPr id="19" name="Shape 17"/>
          <p:cNvSpPr/>
          <p:nvPr/>
        </p:nvSpPr>
        <p:spPr>
          <a:xfrm>
            <a:off x="655796" y="5999678"/>
            <a:ext cx="6565702" cy="22860"/>
          </a:xfrm>
          <a:prstGeom prst="rect">
            <a:avLst/>
          </a:prstGeom>
          <a:solidFill>
            <a:srgbClr val="BE49DF"/>
          </a:solidFill>
          <a:ln/>
        </p:spPr>
        <p:txBody>
          <a:bodyPr/>
          <a:lstStyle/>
          <a:p>
            <a:endParaRPr lang="en-IN"/>
          </a:p>
        </p:txBody>
      </p:sp>
      <p:sp>
        <p:nvSpPr>
          <p:cNvPr id="20" name="Text 18"/>
          <p:cNvSpPr/>
          <p:nvPr/>
        </p:nvSpPr>
        <p:spPr>
          <a:xfrm>
            <a:off x="655796" y="6138982"/>
            <a:ext cx="3119795" cy="275630"/>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4 Semi Bold" pitchFamily="34" charset="0"/>
                <a:ea typeface="Source Serif 4 Semi Bold" pitchFamily="34" charset="-122"/>
                <a:cs typeface="Source Serif 4 Semi Bold" pitchFamily="34" charset="-120"/>
              </a:rPr>
              <a:t>Store &amp; Regional Profitability</a:t>
            </a:r>
            <a:endParaRPr lang="en-US" sz="1700" dirty="0"/>
          </a:p>
        </p:txBody>
      </p:sp>
      <p:sp>
        <p:nvSpPr>
          <p:cNvPr id="21" name="Text 19"/>
          <p:cNvSpPr/>
          <p:nvPr/>
        </p:nvSpPr>
        <p:spPr>
          <a:xfrm>
            <a:off x="655796" y="6527006"/>
            <a:ext cx="6565702" cy="599599"/>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3" pitchFamily="34" charset="0"/>
                <a:ea typeface="Source Sans 3" pitchFamily="34" charset="-122"/>
                <a:cs typeface="Source Sans 3" pitchFamily="34" charset="-120"/>
              </a:rPr>
              <a:t>Pinpointed the most profitable store (S017), the declining East region, and the higher profit per transaction in the Online channel.</a:t>
            </a:r>
            <a:endParaRPr lang="en-US" sz="1450" dirty="0"/>
          </a:p>
        </p:txBody>
      </p:sp>
      <p:sp>
        <p:nvSpPr>
          <p:cNvPr id="22" name="Text 20"/>
          <p:cNvSpPr/>
          <p:nvPr/>
        </p:nvSpPr>
        <p:spPr>
          <a:xfrm>
            <a:off x="7408783" y="5704165"/>
            <a:ext cx="397071" cy="183119"/>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Sitka Text" pitchFamily="2" charset="0"/>
                <a:ea typeface="Source Serif 4 Light" pitchFamily="34" charset="-122"/>
              </a:rPr>
              <a:t>05</a:t>
            </a:r>
            <a:endParaRPr lang="en-US" sz="1450" dirty="0">
              <a:latin typeface="Sitka Text" pitchFamily="2" charset="0"/>
            </a:endParaRPr>
          </a:p>
        </p:txBody>
      </p:sp>
      <p:sp>
        <p:nvSpPr>
          <p:cNvPr id="23" name="Shape 21"/>
          <p:cNvSpPr/>
          <p:nvPr/>
        </p:nvSpPr>
        <p:spPr>
          <a:xfrm>
            <a:off x="7408783" y="5999678"/>
            <a:ext cx="6565821" cy="22860"/>
          </a:xfrm>
          <a:prstGeom prst="rect">
            <a:avLst/>
          </a:prstGeom>
          <a:solidFill>
            <a:srgbClr val="BE49DF"/>
          </a:solidFill>
          <a:ln/>
        </p:spPr>
        <p:txBody>
          <a:bodyPr/>
          <a:lstStyle/>
          <a:p>
            <a:endParaRPr lang="en-IN"/>
          </a:p>
        </p:txBody>
      </p:sp>
      <p:sp>
        <p:nvSpPr>
          <p:cNvPr id="24" name="Text 22"/>
          <p:cNvSpPr/>
          <p:nvPr/>
        </p:nvSpPr>
        <p:spPr>
          <a:xfrm>
            <a:off x="7408783" y="6138982"/>
            <a:ext cx="3166586" cy="275630"/>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4 Semi Bold" pitchFamily="34" charset="0"/>
                <a:ea typeface="Source Serif 4 Semi Bold" pitchFamily="34" charset="-122"/>
                <a:cs typeface="Source Serif 4 Semi Bold" pitchFamily="34" charset="-120"/>
              </a:rPr>
              <a:t>Data-Driven Decision Support</a:t>
            </a:r>
            <a:endParaRPr lang="en-US" sz="1700" dirty="0"/>
          </a:p>
        </p:txBody>
      </p:sp>
      <p:sp>
        <p:nvSpPr>
          <p:cNvPr id="25" name="Text 23"/>
          <p:cNvSpPr/>
          <p:nvPr/>
        </p:nvSpPr>
        <p:spPr>
          <a:xfrm>
            <a:off x="7408783" y="6527006"/>
            <a:ext cx="6565821" cy="599599"/>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3" pitchFamily="34" charset="0"/>
                <a:ea typeface="Source Sans 3" pitchFamily="34" charset="-122"/>
                <a:cs typeface="Source Sans 3" pitchFamily="34" charset="-120"/>
              </a:rPr>
              <a:t>Analysis answers 10 key business questions using SQL, forming the foundation for BI dashboards and reports to guide strategic investments and cost reductions.</a:t>
            </a:r>
            <a:endParaRPr lang="en-US" sz="1450" dirty="0"/>
          </a:p>
        </p:txBody>
      </p:sp>
      <mc:AlternateContent xmlns:mc="http://schemas.openxmlformats.org/markup-compatibility/2006" xmlns:p14="http://schemas.microsoft.com/office/powerpoint/2010/main">
        <mc:Choice Requires="p14">
          <p:contentPart p14:bwMode="auto" r:id="rId3">
            <p14:nvContentPartPr>
              <p14:cNvPr id="27" name="Ink 26">
                <a:extLst>
                  <a:ext uri="{FF2B5EF4-FFF2-40B4-BE49-F238E27FC236}">
                    <a16:creationId xmlns:a16="http://schemas.microsoft.com/office/drawing/2014/main" id="{B0D7B5FF-398C-60AD-00B1-62E7446F09A2}"/>
                  </a:ext>
                </a:extLst>
              </p14:cNvPr>
              <p14:cNvContentPartPr/>
              <p14:nvPr/>
            </p14:nvContentPartPr>
            <p14:xfrm>
              <a:off x="12937478" y="7834083"/>
              <a:ext cx="1528920" cy="262440"/>
            </p14:xfrm>
          </p:contentPart>
        </mc:Choice>
        <mc:Fallback xmlns="">
          <p:pic>
            <p:nvPicPr>
              <p:cNvPr id="27" name="Ink 26">
                <a:extLst>
                  <a:ext uri="{FF2B5EF4-FFF2-40B4-BE49-F238E27FC236}">
                    <a16:creationId xmlns:a16="http://schemas.microsoft.com/office/drawing/2014/main" id="{B0D7B5FF-398C-60AD-00B1-62E7446F09A2}"/>
                  </a:ext>
                </a:extLst>
              </p:cNvPr>
              <p:cNvPicPr/>
              <p:nvPr/>
            </p:nvPicPr>
            <p:blipFill>
              <a:blip r:embed="rId4"/>
              <a:stretch>
                <a:fillRect/>
              </a:stretch>
            </p:blipFill>
            <p:spPr>
              <a:xfrm>
                <a:off x="12874838" y="7771083"/>
                <a:ext cx="1654560" cy="388080"/>
              </a:xfrm>
              <a:prstGeom prst="rect">
                <a:avLst/>
              </a:prstGeom>
            </p:spPr>
          </p:pic>
        </mc:Fallback>
      </mc:AlternateContent>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3" name="Ink 2">
                <a:extLst>
                  <a:ext uri="{FF2B5EF4-FFF2-40B4-BE49-F238E27FC236}">
                    <a16:creationId xmlns:a16="http://schemas.microsoft.com/office/drawing/2014/main" id="{DCDD32D4-5879-E705-2D37-54CDCBB38BD7}"/>
                  </a:ext>
                </a:extLst>
              </p14:cNvPr>
              <p14:cNvContentPartPr/>
              <p14:nvPr/>
            </p14:nvContentPartPr>
            <p14:xfrm>
              <a:off x="12901838" y="7762803"/>
              <a:ext cx="1528920" cy="327960"/>
            </p14:xfrm>
          </p:contentPart>
        </mc:Choice>
        <mc:Fallback>
          <p:pic>
            <p:nvPicPr>
              <p:cNvPr id="3" name="Ink 2">
                <a:extLst>
                  <a:ext uri="{FF2B5EF4-FFF2-40B4-BE49-F238E27FC236}">
                    <a16:creationId xmlns:a16="http://schemas.microsoft.com/office/drawing/2014/main" id="{DCDD32D4-5879-E705-2D37-54CDCBB38BD7}"/>
                  </a:ext>
                </a:extLst>
              </p:cNvPr>
              <p:cNvPicPr/>
              <p:nvPr/>
            </p:nvPicPr>
            <p:blipFill>
              <a:blip r:embed="rId3"/>
              <a:stretch>
                <a:fillRect/>
              </a:stretch>
            </p:blipFill>
            <p:spPr>
              <a:xfrm>
                <a:off x="12838838" y="7700163"/>
                <a:ext cx="1654560" cy="453600"/>
              </a:xfrm>
              <a:prstGeom prst="rect">
                <a:avLst/>
              </a:prstGeom>
            </p:spPr>
          </p:pic>
        </mc:Fallback>
      </mc:AlternateContent>
      <p:sp>
        <p:nvSpPr>
          <p:cNvPr id="7" name="TextBox 6">
            <a:extLst>
              <a:ext uri="{FF2B5EF4-FFF2-40B4-BE49-F238E27FC236}">
                <a16:creationId xmlns:a16="http://schemas.microsoft.com/office/drawing/2014/main" id="{26F54DD3-5631-BC65-A589-DD40DD721867}"/>
              </a:ext>
            </a:extLst>
          </p:cNvPr>
          <p:cNvSpPr txBox="1"/>
          <p:nvPr/>
        </p:nvSpPr>
        <p:spPr>
          <a:xfrm>
            <a:off x="4589206" y="3189249"/>
            <a:ext cx="9077092" cy="1569660"/>
          </a:xfrm>
          <a:prstGeom prst="rect">
            <a:avLst/>
          </a:prstGeom>
          <a:noFill/>
        </p:spPr>
        <p:txBody>
          <a:bodyPr wrap="square" rtlCol="0">
            <a:spAutoFit/>
          </a:bodyPr>
          <a:lstStyle/>
          <a:p>
            <a:r>
              <a:rPr lang="en-US" sz="9600" dirty="0"/>
              <a:t>Thank you</a:t>
            </a:r>
            <a:endParaRPr lang="en-IN" sz="9600" dirty="0"/>
          </a:p>
        </p:txBody>
      </p:sp>
    </p:spTree>
    <p:extLst>
      <p:ext uri="{BB962C8B-B14F-4D97-AF65-F5344CB8AC3E}">
        <p14:creationId xmlns:p14="http://schemas.microsoft.com/office/powerpoint/2010/main" val="20128769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75378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BE49DF"/>
                </a:solidFill>
                <a:latin typeface="Source Serif 4 Semi Bold" pitchFamily="34" charset="0"/>
                <a:ea typeface="Source Serif 4 Semi Bold" pitchFamily="34" charset="-122"/>
                <a:cs typeface="Source Serif 4 Semi Bold" pitchFamily="34" charset="-120"/>
              </a:rPr>
              <a:t>Chapter 1</a:t>
            </a:r>
            <a:endParaRPr lang="en-US" sz="2200" dirty="0"/>
          </a:p>
        </p:txBody>
      </p:sp>
      <p:sp>
        <p:nvSpPr>
          <p:cNvPr id="3" name="Text 1"/>
          <p:cNvSpPr/>
          <p:nvPr/>
        </p:nvSpPr>
        <p:spPr>
          <a:xfrm>
            <a:off x="837724" y="1345049"/>
            <a:ext cx="12954952" cy="1408033"/>
          </a:xfrm>
          <a:prstGeom prst="rect">
            <a:avLst/>
          </a:prstGeom>
          <a:noFill/>
          <a:ln/>
        </p:spPr>
        <p:txBody>
          <a:bodyPr wrap="square" lIns="0" tIns="0" rIns="0" bIns="0" rtlCol="0" anchor="t"/>
          <a:lstStyle/>
          <a:p>
            <a:pPr marL="0" indent="0" algn="l">
              <a:lnSpc>
                <a:spcPts val="5500"/>
              </a:lnSpc>
              <a:buNone/>
            </a:pPr>
            <a:r>
              <a:rPr lang="en-US" sz="4400" dirty="0">
                <a:solidFill>
                  <a:srgbClr val="000000"/>
                </a:solidFill>
                <a:latin typeface="Source Serif 4 Semi Bold" pitchFamily="34" charset="0"/>
                <a:ea typeface="Source Serif 4 Semi Bold" pitchFamily="34" charset="-122"/>
                <a:cs typeface="Source Serif 4 Semi Bold" pitchFamily="34" charset="-120"/>
              </a:rPr>
              <a:t>Key Business Findings: Interpreting Performance Data</a:t>
            </a:r>
            <a:endParaRPr lang="en-US" sz="4400" dirty="0"/>
          </a:p>
        </p:txBody>
      </p:sp>
      <p:sp>
        <p:nvSpPr>
          <p:cNvPr id="4" name="Text 2"/>
          <p:cNvSpPr/>
          <p:nvPr/>
        </p:nvSpPr>
        <p:spPr>
          <a:xfrm>
            <a:off x="837724" y="3112056"/>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My analysis reveals critical insights into current retail performance, highlighting both strengths and areas requiring immediate attention. Understanding these trends is the first step toward effective strategic adjustments.</a:t>
            </a:r>
            <a:endParaRPr lang="en-US" sz="1850" dirty="0"/>
          </a:p>
        </p:txBody>
      </p:sp>
      <p:sp>
        <p:nvSpPr>
          <p:cNvPr id="5" name="Shape 3"/>
          <p:cNvSpPr/>
          <p:nvPr/>
        </p:nvSpPr>
        <p:spPr>
          <a:xfrm>
            <a:off x="837724" y="4266919"/>
            <a:ext cx="12954952" cy="37505"/>
          </a:xfrm>
          <a:prstGeom prst="rect">
            <a:avLst/>
          </a:prstGeom>
          <a:solidFill>
            <a:srgbClr val="272525">
              <a:alpha val="50000"/>
            </a:srgbClr>
          </a:solidFill>
          <a:ln/>
        </p:spPr>
        <p:txBody>
          <a:bodyPr/>
          <a:lstStyle/>
          <a:p>
            <a:endParaRPr lang="en-IN"/>
          </a:p>
        </p:txBody>
      </p:sp>
      <p:sp>
        <p:nvSpPr>
          <p:cNvPr id="6" name="Text 4"/>
          <p:cNvSpPr/>
          <p:nvPr/>
        </p:nvSpPr>
        <p:spPr>
          <a:xfrm>
            <a:off x="837724" y="4573548"/>
            <a:ext cx="12954952" cy="383024"/>
          </a:xfrm>
          <a:prstGeom prst="rect">
            <a:avLst/>
          </a:prstGeom>
          <a:noFill/>
          <a:ln/>
        </p:spPr>
        <p:txBody>
          <a:bodyPr wrap="non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This section will cover:</a:t>
            </a:r>
            <a:endParaRPr lang="en-US" sz="1850" dirty="0"/>
          </a:p>
        </p:txBody>
      </p:sp>
      <p:sp>
        <p:nvSpPr>
          <p:cNvPr id="7" name="Text 5"/>
          <p:cNvSpPr/>
          <p:nvPr/>
        </p:nvSpPr>
        <p:spPr>
          <a:xfrm>
            <a:off x="837724" y="5225772"/>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72525"/>
                </a:solidFill>
                <a:latin typeface="Source Sans 3" pitchFamily="34" charset="0"/>
                <a:ea typeface="Source Sans 3" pitchFamily="34" charset="-122"/>
                <a:cs typeface="Source Sans 3" pitchFamily="34" charset="-120"/>
              </a:rPr>
              <a:t>Regional Profitability Imbalances</a:t>
            </a:r>
            <a:endParaRPr lang="en-US" sz="1850" dirty="0"/>
          </a:p>
        </p:txBody>
      </p:sp>
      <p:sp>
        <p:nvSpPr>
          <p:cNvPr id="8" name="Text 6"/>
          <p:cNvSpPr/>
          <p:nvPr/>
        </p:nvSpPr>
        <p:spPr>
          <a:xfrm>
            <a:off x="837724" y="5692497"/>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72525"/>
                </a:solidFill>
                <a:latin typeface="Source Sans 3" pitchFamily="34" charset="0"/>
                <a:ea typeface="Source Sans 3" pitchFamily="34" charset="-122"/>
                <a:cs typeface="Source Sans 3" pitchFamily="34" charset="-120"/>
              </a:rPr>
              <a:t>Product Quality Concerns</a:t>
            </a:r>
            <a:endParaRPr lang="en-US" sz="1850" dirty="0"/>
          </a:p>
        </p:txBody>
      </p:sp>
      <p:sp>
        <p:nvSpPr>
          <p:cNvPr id="9" name="Text 7"/>
          <p:cNvSpPr/>
          <p:nvPr/>
        </p:nvSpPr>
        <p:spPr>
          <a:xfrm>
            <a:off x="837724" y="6159222"/>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72525"/>
                </a:solidFill>
                <a:latin typeface="Source Sans 3" pitchFamily="34" charset="0"/>
                <a:ea typeface="Source Sans 3" pitchFamily="34" charset="-122"/>
                <a:cs typeface="Source Sans 3" pitchFamily="34" charset="-120"/>
              </a:rPr>
              <a:t>Valuable Customer Segments</a:t>
            </a:r>
            <a:endParaRPr lang="en-US" sz="1850" dirty="0"/>
          </a:p>
        </p:txBody>
      </p:sp>
      <p:sp>
        <p:nvSpPr>
          <p:cNvPr id="10" name="Text 8"/>
          <p:cNvSpPr/>
          <p:nvPr/>
        </p:nvSpPr>
        <p:spPr>
          <a:xfrm>
            <a:off x="837724" y="6625947"/>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72525"/>
                </a:solidFill>
                <a:latin typeface="Source Sans 3" pitchFamily="34" charset="0"/>
                <a:ea typeface="Source Sans 3" pitchFamily="34" charset="-122"/>
                <a:cs typeface="Source Sans 3" pitchFamily="34" charset="-120"/>
              </a:rPr>
              <a:t>Channel Profitability Differences</a:t>
            </a:r>
            <a:endParaRPr lang="en-US" sz="1850" dirty="0"/>
          </a:p>
        </p:txBody>
      </p:sp>
      <p:sp>
        <p:nvSpPr>
          <p:cNvPr id="11" name="Text 9"/>
          <p:cNvSpPr/>
          <p:nvPr/>
        </p:nvSpPr>
        <p:spPr>
          <a:xfrm>
            <a:off x="837724" y="7092672"/>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72525"/>
                </a:solidFill>
                <a:latin typeface="Source Sans 3" pitchFamily="34" charset="0"/>
                <a:ea typeface="Source Sans 3" pitchFamily="34" charset="-122"/>
                <a:cs typeface="Source Sans 3" pitchFamily="34" charset="-120"/>
              </a:rPr>
              <a:t>Customer Segmentation(RFMR)</a:t>
            </a:r>
            <a:endParaRPr lang="en-US" sz="1850" dirty="0"/>
          </a:p>
        </p:txBody>
      </p:sp>
      <mc:AlternateContent xmlns:mc="http://schemas.openxmlformats.org/markup-compatibility/2006" xmlns:p14="http://schemas.microsoft.com/office/powerpoint/2010/main">
        <mc:Choice Requires="p14">
          <p:contentPart p14:bwMode="auto" r:id="rId3">
            <p14:nvContentPartPr>
              <p14:cNvPr id="15" name="Ink 14">
                <a:extLst>
                  <a:ext uri="{FF2B5EF4-FFF2-40B4-BE49-F238E27FC236}">
                    <a16:creationId xmlns:a16="http://schemas.microsoft.com/office/drawing/2014/main" id="{FCB62F42-9DB9-6DE5-35D5-1C93E630753E}"/>
                  </a:ext>
                </a:extLst>
              </p14:cNvPr>
              <p14:cNvContentPartPr/>
              <p14:nvPr/>
            </p14:nvContentPartPr>
            <p14:xfrm>
              <a:off x="12801758" y="7860723"/>
              <a:ext cx="1676160" cy="269640"/>
            </p14:xfrm>
          </p:contentPart>
        </mc:Choice>
        <mc:Fallback xmlns="">
          <p:pic>
            <p:nvPicPr>
              <p:cNvPr id="15" name="Ink 14">
                <a:extLst>
                  <a:ext uri="{FF2B5EF4-FFF2-40B4-BE49-F238E27FC236}">
                    <a16:creationId xmlns:a16="http://schemas.microsoft.com/office/drawing/2014/main" id="{FCB62F42-9DB9-6DE5-35D5-1C93E630753E}"/>
                  </a:ext>
                </a:extLst>
              </p:cNvPr>
              <p:cNvPicPr/>
              <p:nvPr/>
            </p:nvPicPr>
            <p:blipFill>
              <a:blip r:embed="rId4"/>
              <a:stretch>
                <a:fillRect/>
              </a:stretch>
            </p:blipFill>
            <p:spPr>
              <a:xfrm>
                <a:off x="12738758" y="7798083"/>
                <a:ext cx="1801800" cy="395280"/>
              </a:xfrm>
              <a:prstGeom prst="rect">
                <a:avLst/>
              </a:prstGeom>
            </p:spPr>
          </p:pic>
        </mc:Fallback>
      </mc:AlternateContent>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352550"/>
            <a:ext cx="12122706" cy="704017"/>
          </a:xfrm>
          <a:prstGeom prst="rect">
            <a:avLst/>
          </a:prstGeom>
          <a:noFill/>
          <a:ln/>
        </p:spPr>
        <p:txBody>
          <a:bodyPr wrap="none" lIns="0" tIns="0" rIns="0" bIns="0" rtlCol="0" anchor="t"/>
          <a:lstStyle/>
          <a:p>
            <a:pPr marL="0" indent="0" algn="l">
              <a:lnSpc>
                <a:spcPts val="5500"/>
              </a:lnSpc>
              <a:buNone/>
            </a:pPr>
            <a:r>
              <a:rPr lang="en-US" sz="4400" dirty="0">
                <a:solidFill>
                  <a:srgbClr val="000000"/>
                </a:solidFill>
                <a:latin typeface="Source Serif 4 Semi Bold" pitchFamily="34" charset="0"/>
                <a:ea typeface="Source Serif 4 Semi Bold" pitchFamily="34" charset="-122"/>
                <a:cs typeface="Source Serif 4 Semi Bold" pitchFamily="34" charset="-120"/>
              </a:rPr>
              <a:t>Regional Imbalance is Affecting Profitability</a:t>
            </a:r>
            <a:endParaRPr lang="en-US" sz="4400" dirty="0"/>
          </a:p>
        </p:txBody>
      </p:sp>
      <p:sp>
        <p:nvSpPr>
          <p:cNvPr id="3" name="Text 1"/>
          <p:cNvSpPr/>
          <p:nvPr/>
        </p:nvSpPr>
        <p:spPr>
          <a:xfrm>
            <a:off x="837724" y="2630924"/>
            <a:ext cx="6185535" cy="1532096"/>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While the </a:t>
            </a:r>
            <a:r>
              <a:rPr lang="en-US" sz="1850" dirty="0">
                <a:solidFill>
                  <a:srgbClr val="BE49DF"/>
                </a:solidFill>
                <a:latin typeface="Source Sans 3" pitchFamily="34" charset="0"/>
                <a:ea typeface="Source Sans 3" pitchFamily="34" charset="-122"/>
                <a:cs typeface="Source Sans 3" pitchFamily="34" charset="-120"/>
              </a:rPr>
              <a:t>West and East regions are strong performers</a:t>
            </a:r>
            <a:r>
              <a:rPr lang="en-US" sz="1850" dirty="0">
                <a:solidFill>
                  <a:srgbClr val="272525"/>
                </a:solidFill>
                <a:latin typeface="Source Sans 3" pitchFamily="34" charset="0"/>
                <a:ea typeface="Source Sans 3" pitchFamily="34" charset="-122"/>
                <a:cs typeface="Source Sans 3" pitchFamily="34" charset="-120"/>
              </a:rPr>
              <a:t>, the North region shows a significant and consistent decline in monthly profit over the last two years. This indicates a localized problem that needs immediate attention.</a:t>
            </a:r>
            <a:endParaRPr lang="en-US" sz="1850" dirty="0"/>
          </a:p>
        </p:txBody>
      </p:sp>
      <p:pic>
        <p:nvPicPr>
          <p:cNvPr id="4" name="Image 0" descr="preencoded.png"/>
          <p:cNvPicPr>
            <a:picLocks noChangeAspect="1"/>
          </p:cNvPicPr>
          <p:nvPr/>
        </p:nvPicPr>
        <p:blipFill>
          <a:blip r:embed="rId3"/>
          <a:stretch>
            <a:fillRect/>
          </a:stretch>
        </p:blipFill>
        <p:spPr>
          <a:xfrm>
            <a:off x="7614761" y="2684740"/>
            <a:ext cx="5916930" cy="3976926"/>
          </a:xfrm>
          <a:prstGeom prst="rect">
            <a:avLst/>
          </a:prstGeom>
        </p:spPr>
      </p:pic>
      <p:sp>
        <p:nvSpPr>
          <p:cNvPr id="5" name="Text 2"/>
          <p:cNvSpPr/>
          <p:nvPr/>
        </p:nvSpPr>
        <p:spPr>
          <a:xfrm>
            <a:off x="7614761" y="6278642"/>
            <a:ext cx="6185535" cy="383024"/>
          </a:xfrm>
          <a:prstGeom prst="rect">
            <a:avLst/>
          </a:prstGeom>
          <a:noFill/>
          <a:ln/>
        </p:spPr>
        <p:txBody>
          <a:bodyPr wrap="none" lIns="0" tIns="0" rIns="0" bIns="0" rtlCol="0" anchor="t"/>
          <a:lstStyle/>
          <a:p>
            <a:pPr marL="0" indent="0" algn="l">
              <a:lnSpc>
                <a:spcPts val="3000"/>
              </a:lnSpc>
              <a:buNone/>
            </a:pPr>
            <a:endParaRPr lang="en-US" sz="1850" dirty="0"/>
          </a:p>
        </p:txBody>
      </p:sp>
      <p:grpSp>
        <p:nvGrpSpPr>
          <p:cNvPr id="8" name="Group 7">
            <a:extLst>
              <a:ext uri="{FF2B5EF4-FFF2-40B4-BE49-F238E27FC236}">
                <a16:creationId xmlns:a16="http://schemas.microsoft.com/office/drawing/2014/main" id="{4F52E697-1FDE-C296-538C-8ADFE2EAE110}"/>
              </a:ext>
            </a:extLst>
          </p:cNvPr>
          <p:cNvGrpSpPr/>
          <p:nvPr/>
        </p:nvGrpSpPr>
        <p:grpSpPr>
          <a:xfrm>
            <a:off x="12799238" y="7827243"/>
            <a:ext cx="1684800" cy="303120"/>
            <a:chOff x="12799238" y="7827243"/>
            <a:chExt cx="1684800" cy="303120"/>
          </a:xfrm>
        </p:grpSpPr>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58152685-1221-495D-5561-83102AF3B699}"/>
                    </a:ext>
                  </a:extLst>
                </p14:cNvPr>
                <p14:cNvContentPartPr/>
                <p14:nvPr/>
              </p14:nvContentPartPr>
              <p14:xfrm>
                <a:off x="12799238" y="7827243"/>
                <a:ext cx="1684800" cy="303120"/>
              </p14:xfrm>
            </p:contentPart>
          </mc:Choice>
          <mc:Fallback xmlns="">
            <p:pic>
              <p:nvPicPr>
                <p:cNvPr id="6" name="Ink 5">
                  <a:extLst>
                    <a:ext uri="{FF2B5EF4-FFF2-40B4-BE49-F238E27FC236}">
                      <a16:creationId xmlns:a16="http://schemas.microsoft.com/office/drawing/2014/main" id="{58152685-1221-495D-5561-83102AF3B699}"/>
                    </a:ext>
                  </a:extLst>
                </p:cNvPr>
                <p:cNvPicPr/>
                <p:nvPr/>
              </p:nvPicPr>
              <p:blipFill>
                <a:blip r:embed="rId5"/>
                <a:stretch>
                  <a:fillRect/>
                </a:stretch>
              </p:blipFill>
              <p:spPr>
                <a:xfrm>
                  <a:off x="12736598" y="7764243"/>
                  <a:ext cx="1810440" cy="4287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7" name="Ink 6">
                  <a:extLst>
                    <a:ext uri="{FF2B5EF4-FFF2-40B4-BE49-F238E27FC236}">
                      <a16:creationId xmlns:a16="http://schemas.microsoft.com/office/drawing/2014/main" id="{E2254544-6760-E6F5-5E02-D25822B8679A}"/>
                    </a:ext>
                  </a:extLst>
                </p14:cNvPr>
                <p14:cNvContentPartPr/>
                <p14:nvPr/>
              </p14:nvContentPartPr>
              <p14:xfrm>
                <a:off x="14182358" y="7995363"/>
                <a:ext cx="13680" cy="7200"/>
              </p14:xfrm>
            </p:contentPart>
          </mc:Choice>
          <mc:Fallback xmlns="">
            <p:pic>
              <p:nvPicPr>
                <p:cNvPr id="7" name="Ink 6">
                  <a:extLst>
                    <a:ext uri="{FF2B5EF4-FFF2-40B4-BE49-F238E27FC236}">
                      <a16:creationId xmlns:a16="http://schemas.microsoft.com/office/drawing/2014/main" id="{E2254544-6760-E6F5-5E02-D25822B8679A}"/>
                    </a:ext>
                  </a:extLst>
                </p:cNvPr>
                <p:cNvPicPr/>
                <p:nvPr/>
              </p:nvPicPr>
              <p:blipFill>
                <a:blip r:embed="rId7"/>
                <a:stretch>
                  <a:fillRect/>
                </a:stretch>
              </p:blipFill>
              <p:spPr>
                <a:xfrm>
                  <a:off x="14119358" y="7932723"/>
                  <a:ext cx="139320" cy="132840"/>
                </a:xfrm>
                <a:prstGeom prst="rect">
                  <a:avLst/>
                </a:prstGeom>
              </p:spPr>
            </p:pic>
          </mc:Fallback>
        </mc:AlternateContent>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77954" y="611148"/>
            <a:ext cx="13852446" cy="653772"/>
          </a:xfrm>
          <a:prstGeom prst="rect">
            <a:avLst/>
          </a:prstGeom>
          <a:noFill/>
          <a:ln/>
        </p:spPr>
        <p:txBody>
          <a:bodyPr wrap="none" lIns="0" tIns="0" rIns="0" bIns="0" rtlCol="0" anchor="t"/>
          <a:lstStyle/>
          <a:p>
            <a:pPr marL="0" indent="0" algn="l">
              <a:lnSpc>
                <a:spcPts val="5100"/>
              </a:lnSpc>
              <a:buNone/>
            </a:pPr>
            <a:r>
              <a:rPr lang="en-US" sz="4100" dirty="0">
                <a:solidFill>
                  <a:srgbClr val="000000"/>
                </a:solidFill>
                <a:latin typeface="Source Serif 4 Semi Bold" pitchFamily="34" charset="0"/>
                <a:ea typeface="Source Serif 4 Semi Bold" pitchFamily="34" charset="-122"/>
                <a:cs typeface="Source Serif 4 Semi Bold" pitchFamily="34" charset="-120"/>
              </a:rPr>
              <a:t>High Return Rate in Home &amp; Kitchen is a Major Concern</a:t>
            </a:r>
            <a:endParaRPr lang="en-US" sz="4100" dirty="0"/>
          </a:p>
        </p:txBody>
      </p:sp>
      <p:sp>
        <p:nvSpPr>
          <p:cNvPr id="3" name="Text 1"/>
          <p:cNvSpPr/>
          <p:nvPr/>
        </p:nvSpPr>
        <p:spPr>
          <a:xfrm>
            <a:off x="777954" y="1798320"/>
            <a:ext cx="6266140" cy="1422559"/>
          </a:xfrm>
          <a:prstGeom prst="rect">
            <a:avLst/>
          </a:prstGeom>
          <a:noFill/>
          <a:ln/>
        </p:spPr>
        <p:txBody>
          <a:bodyPr wrap="square" lIns="0" tIns="0" rIns="0" bIns="0" rtlCol="0" anchor="t"/>
          <a:lstStyle/>
          <a:p>
            <a:pPr marL="0" indent="0" algn="l">
              <a:lnSpc>
                <a:spcPts val="2800"/>
              </a:lnSpc>
              <a:buNone/>
            </a:pPr>
            <a:r>
              <a:rPr lang="en-US" sz="1750" dirty="0">
                <a:solidFill>
                  <a:srgbClr val="272525"/>
                </a:solidFill>
                <a:latin typeface="Source Sans 3" pitchFamily="34" charset="0"/>
                <a:ea typeface="Source Sans 3" pitchFamily="34" charset="-122"/>
                <a:cs typeface="Source Sans 3" pitchFamily="34" charset="-120"/>
              </a:rPr>
              <a:t>The </a:t>
            </a:r>
            <a:r>
              <a:rPr lang="en-US" sz="1750" dirty="0">
                <a:solidFill>
                  <a:srgbClr val="BE49DF"/>
                </a:solidFill>
                <a:latin typeface="Source Sans 3" pitchFamily="34" charset="0"/>
                <a:ea typeface="Source Sans 3" pitchFamily="34" charset="-122"/>
                <a:cs typeface="Source Sans 3" pitchFamily="34" charset="-120"/>
              </a:rPr>
              <a:t>Home &amp; Kitchen category has an ~7.1% return rate</a:t>
            </a:r>
            <a:r>
              <a:rPr lang="en-US" sz="1750" dirty="0">
                <a:solidFill>
                  <a:srgbClr val="272525"/>
                </a:solidFill>
                <a:latin typeface="Source Sans 3" pitchFamily="34" charset="0"/>
                <a:ea typeface="Source Sans 3" pitchFamily="34" charset="-122"/>
                <a:cs typeface="Source Sans 3" pitchFamily="34" charset="-120"/>
              </a:rPr>
              <a:t>, far exceeding any other category. With "Defective" as the primary reason, this points to potential quality control issues that are damaging both profits and customer trust.</a:t>
            </a:r>
            <a:endParaRPr lang="en-US" sz="1750" dirty="0"/>
          </a:p>
        </p:txBody>
      </p:sp>
      <p:sp>
        <p:nvSpPr>
          <p:cNvPr id="5" name="Text 2"/>
          <p:cNvSpPr/>
          <p:nvPr/>
        </p:nvSpPr>
        <p:spPr>
          <a:xfrm>
            <a:off x="7593925" y="7091482"/>
            <a:ext cx="6266140" cy="355640"/>
          </a:xfrm>
          <a:prstGeom prst="rect">
            <a:avLst/>
          </a:prstGeom>
          <a:noFill/>
          <a:ln/>
        </p:spPr>
        <p:txBody>
          <a:bodyPr wrap="none" lIns="0" tIns="0" rIns="0" bIns="0" rtlCol="0" anchor="t"/>
          <a:lstStyle/>
          <a:p>
            <a:pPr marL="0" indent="0" algn="l">
              <a:lnSpc>
                <a:spcPts val="2800"/>
              </a:lnSpc>
              <a:buNone/>
            </a:pPr>
            <a:endParaRPr lang="en-US" sz="1750" dirty="0"/>
          </a:p>
        </p:txBody>
      </p:sp>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FCC05788-47B6-52FB-F836-7B0902601E00}"/>
                  </a:ext>
                </a:extLst>
              </p14:cNvPr>
              <p14:cNvContentPartPr/>
              <p14:nvPr/>
            </p14:nvContentPartPr>
            <p14:xfrm>
              <a:off x="12823718" y="7850283"/>
              <a:ext cx="1630080" cy="190080"/>
            </p14:xfrm>
          </p:contentPart>
        </mc:Choice>
        <mc:Fallback xmlns="">
          <p:pic>
            <p:nvPicPr>
              <p:cNvPr id="7" name="Ink 6">
                <a:extLst>
                  <a:ext uri="{FF2B5EF4-FFF2-40B4-BE49-F238E27FC236}">
                    <a16:creationId xmlns:a16="http://schemas.microsoft.com/office/drawing/2014/main" id="{FCC05788-47B6-52FB-F836-7B0902601E00}"/>
                  </a:ext>
                </a:extLst>
              </p:cNvPr>
              <p:cNvPicPr/>
              <p:nvPr/>
            </p:nvPicPr>
            <p:blipFill>
              <a:blip r:embed="rId5"/>
              <a:stretch>
                <a:fillRect/>
              </a:stretch>
            </p:blipFill>
            <p:spPr>
              <a:xfrm>
                <a:off x="12761078" y="7787283"/>
                <a:ext cx="1755720" cy="315720"/>
              </a:xfrm>
              <a:prstGeom prst="rect">
                <a:avLst/>
              </a:prstGeom>
            </p:spPr>
          </p:pic>
        </mc:Fallback>
      </mc:AlternateContent>
      <p:pic>
        <p:nvPicPr>
          <p:cNvPr id="8" name="Picture 7">
            <a:extLst>
              <a:ext uri="{FF2B5EF4-FFF2-40B4-BE49-F238E27FC236}">
                <a16:creationId xmlns:a16="http://schemas.microsoft.com/office/drawing/2014/main" id="{F0BC9767-820C-0C0F-2575-D160D69A49CF}"/>
              </a:ext>
            </a:extLst>
          </p:cNvPr>
          <p:cNvPicPr>
            <a:picLocks noChangeAspect="1"/>
          </p:cNvPicPr>
          <p:nvPr/>
        </p:nvPicPr>
        <p:blipFill>
          <a:blip r:embed="rId6"/>
          <a:stretch>
            <a:fillRect/>
          </a:stretch>
        </p:blipFill>
        <p:spPr>
          <a:xfrm>
            <a:off x="7315200" y="2814160"/>
            <a:ext cx="6754168" cy="427732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1390888"/>
            <a:ext cx="12735997" cy="704017"/>
          </a:xfrm>
          <a:prstGeom prst="rect">
            <a:avLst/>
          </a:prstGeom>
          <a:noFill/>
          <a:ln/>
        </p:spPr>
        <p:txBody>
          <a:bodyPr wrap="none" lIns="0" tIns="0" rIns="0" bIns="0" rtlCol="0" anchor="t"/>
          <a:lstStyle/>
          <a:p>
            <a:pPr marL="0" indent="0" algn="l">
              <a:lnSpc>
                <a:spcPts val="5500"/>
              </a:lnSpc>
              <a:buNone/>
            </a:pPr>
            <a:r>
              <a:rPr lang="en-US" sz="4400" dirty="0">
                <a:solidFill>
                  <a:srgbClr val="000000"/>
                </a:solidFill>
                <a:latin typeface="Source Serif 4 Semi Bold" pitchFamily="34" charset="0"/>
                <a:ea typeface="Source Serif 4 Semi Bold" pitchFamily="34" charset="-122"/>
                <a:cs typeface="Source Serif 4 Semi Bold" pitchFamily="34" charset="-120"/>
              </a:rPr>
              <a:t>Loyal, Mature Customers are the Most Valuable</a:t>
            </a:r>
            <a:endParaRPr lang="en-US" sz="4400" dirty="0"/>
          </a:p>
        </p:txBody>
      </p:sp>
      <p:sp>
        <p:nvSpPr>
          <p:cNvPr id="3" name="Text 1"/>
          <p:cNvSpPr/>
          <p:nvPr/>
        </p:nvSpPr>
        <p:spPr>
          <a:xfrm>
            <a:off x="837724" y="2669262"/>
            <a:ext cx="6185535" cy="1532096"/>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The </a:t>
            </a:r>
            <a:r>
              <a:rPr lang="en-US" sz="1850" dirty="0">
                <a:solidFill>
                  <a:srgbClr val="BE49DF"/>
                </a:solidFill>
                <a:latin typeface="Source Sans 3" pitchFamily="34" charset="0"/>
                <a:ea typeface="Source Sans 3" pitchFamily="34" charset="-122"/>
                <a:cs typeface="Source Sans 3" pitchFamily="34" charset="-120"/>
              </a:rPr>
              <a:t>Middle-aged group is the most profitable customer segment</a:t>
            </a:r>
            <a:r>
              <a:rPr lang="en-US" sz="1850" dirty="0">
                <a:solidFill>
                  <a:srgbClr val="272525"/>
                </a:solidFill>
                <a:latin typeface="Source Sans 3" pitchFamily="34" charset="0"/>
                <a:ea typeface="Source Sans 3" pitchFamily="34" charset="-122"/>
                <a:cs typeface="Source Sans 3" pitchFamily="34" charset="-120"/>
              </a:rPr>
              <a:t>. Furthermore, the top 5 customers are long-term patrons (average tenure &gt; 2.4 years), highlighting the importance of customer loyalty.</a:t>
            </a:r>
            <a:endParaRPr lang="en-US" sz="1850" dirty="0"/>
          </a:p>
        </p:txBody>
      </p:sp>
      <p:pic>
        <p:nvPicPr>
          <p:cNvPr id="4" name="Image 0" descr="preencoded.png"/>
          <p:cNvPicPr>
            <a:picLocks noChangeAspect="1"/>
          </p:cNvPicPr>
          <p:nvPr/>
        </p:nvPicPr>
        <p:blipFill>
          <a:blip r:embed="rId3"/>
          <a:stretch>
            <a:fillRect/>
          </a:stretch>
        </p:blipFill>
        <p:spPr>
          <a:xfrm>
            <a:off x="7614761" y="2723078"/>
            <a:ext cx="6183154" cy="4115634"/>
          </a:xfrm>
          <a:prstGeom prst="rect">
            <a:avLst/>
          </a:prstGeom>
        </p:spPr>
      </p:pic>
      <p:sp>
        <p:nvSpPr>
          <p:cNvPr id="5" name="Text 2"/>
          <p:cNvSpPr/>
          <p:nvPr/>
        </p:nvSpPr>
        <p:spPr>
          <a:xfrm>
            <a:off x="7614761" y="6240304"/>
            <a:ext cx="6185535" cy="383024"/>
          </a:xfrm>
          <a:prstGeom prst="rect">
            <a:avLst/>
          </a:prstGeom>
          <a:noFill/>
          <a:ln/>
        </p:spPr>
        <p:txBody>
          <a:bodyPr wrap="none" lIns="0" tIns="0" rIns="0" bIns="0" rtlCol="0" anchor="t"/>
          <a:lstStyle/>
          <a:p>
            <a:pPr marL="0" indent="0" algn="l">
              <a:lnSpc>
                <a:spcPts val="3000"/>
              </a:lnSpc>
              <a:buNone/>
            </a:pPr>
            <a:endParaRPr lang="en-US" sz="1850" dirty="0"/>
          </a:p>
        </p:txBody>
      </p:sp>
      <mc:AlternateContent xmlns:mc="http://schemas.openxmlformats.org/markup-compatibility/2006" xmlns:p14="http://schemas.microsoft.com/office/powerpoint/2010/main">
        <mc:Choice Requires="p14">
          <p:contentPart p14:bwMode="auto" r:id="rId4">
            <p14:nvContentPartPr>
              <p14:cNvPr id="7" name="Ink 6">
                <a:extLst>
                  <a:ext uri="{FF2B5EF4-FFF2-40B4-BE49-F238E27FC236}">
                    <a16:creationId xmlns:a16="http://schemas.microsoft.com/office/drawing/2014/main" id="{013FF8B6-C837-D868-ECEA-631E227C75B0}"/>
                  </a:ext>
                </a:extLst>
              </p14:cNvPr>
              <p14:cNvContentPartPr/>
              <p14:nvPr/>
            </p14:nvContentPartPr>
            <p14:xfrm>
              <a:off x="12865118" y="7872963"/>
              <a:ext cx="1619280" cy="153000"/>
            </p14:xfrm>
          </p:contentPart>
        </mc:Choice>
        <mc:Fallback xmlns="">
          <p:pic>
            <p:nvPicPr>
              <p:cNvPr id="7" name="Ink 6">
                <a:extLst>
                  <a:ext uri="{FF2B5EF4-FFF2-40B4-BE49-F238E27FC236}">
                    <a16:creationId xmlns:a16="http://schemas.microsoft.com/office/drawing/2014/main" id="{013FF8B6-C837-D868-ECEA-631E227C75B0}"/>
                  </a:ext>
                </a:extLst>
              </p:cNvPr>
              <p:cNvPicPr/>
              <p:nvPr/>
            </p:nvPicPr>
            <p:blipFill>
              <a:blip r:embed="rId5"/>
              <a:stretch>
                <a:fillRect/>
              </a:stretch>
            </p:blipFill>
            <p:spPr>
              <a:xfrm>
                <a:off x="12802478" y="7809963"/>
                <a:ext cx="1744920" cy="278640"/>
              </a:xfrm>
              <a:prstGeom prst="rect">
                <a:avLst/>
              </a:prstGeom>
            </p:spPr>
          </p:pic>
        </mc:Fallback>
      </mc:AlternateContent>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31865" y="496491"/>
            <a:ext cx="9611439" cy="531019"/>
          </a:xfrm>
          <a:prstGeom prst="rect">
            <a:avLst/>
          </a:prstGeom>
          <a:noFill/>
          <a:ln/>
        </p:spPr>
        <p:txBody>
          <a:bodyPr wrap="none" lIns="0" tIns="0" rIns="0" bIns="0" rtlCol="0" anchor="t"/>
          <a:lstStyle/>
          <a:p>
            <a:pPr marL="0" indent="0" algn="l">
              <a:lnSpc>
                <a:spcPts val="4150"/>
              </a:lnSpc>
              <a:buNone/>
            </a:pPr>
            <a:r>
              <a:rPr lang="en-US" sz="3300" dirty="0">
                <a:solidFill>
                  <a:srgbClr val="000000"/>
                </a:solidFill>
                <a:latin typeface="Source Serif 4 Semi Bold" pitchFamily="34" charset="0"/>
                <a:ea typeface="Source Serif 4 Semi Bold" pitchFamily="34" charset="-122"/>
                <a:cs typeface="Source Serif 4 Semi Bold" pitchFamily="34" charset="-120"/>
              </a:rPr>
              <a:t>Online Channel Shows Higher Profit Efficiency</a:t>
            </a:r>
            <a:endParaRPr lang="en-US" sz="3300" dirty="0"/>
          </a:p>
        </p:txBody>
      </p:sp>
      <p:sp>
        <p:nvSpPr>
          <p:cNvPr id="3" name="Text 1"/>
          <p:cNvSpPr/>
          <p:nvPr/>
        </p:nvSpPr>
        <p:spPr>
          <a:xfrm>
            <a:off x="902613" y="1659255"/>
            <a:ext cx="13095923" cy="849392"/>
          </a:xfrm>
          <a:prstGeom prst="rect">
            <a:avLst/>
          </a:prstGeom>
          <a:noFill/>
          <a:ln/>
        </p:spPr>
        <p:txBody>
          <a:bodyPr wrap="square" lIns="0" tIns="0" rIns="0" bIns="0" rtlCol="0" anchor="t"/>
          <a:lstStyle/>
          <a:p>
            <a:pPr marL="0" indent="0" algn="l">
              <a:lnSpc>
                <a:spcPts val="3300"/>
              </a:lnSpc>
              <a:buNone/>
            </a:pPr>
            <a:r>
              <a:rPr lang="en-US" sz="2650" dirty="0">
                <a:solidFill>
                  <a:srgbClr val="000000"/>
                </a:solidFill>
                <a:latin typeface="Source Serif 4 Semi Bold" pitchFamily="34" charset="0"/>
                <a:ea typeface="Source Serif 4 Semi Bold" pitchFamily="34" charset="-122"/>
                <a:cs typeface="Source Serif 4 Semi Bold" pitchFamily="34" charset="-120"/>
              </a:rPr>
              <a:t>"On a per-transaction basis, the Online channel is more profitable than the In-Store channel, likely due to lower overhead costs."</a:t>
            </a:r>
            <a:endParaRPr lang="en-US" sz="2650" dirty="0"/>
          </a:p>
        </p:txBody>
      </p:sp>
      <p:sp>
        <p:nvSpPr>
          <p:cNvPr id="4" name="Shape 2"/>
          <p:cNvSpPr/>
          <p:nvPr/>
        </p:nvSpPr>
        <p:spPr>
          <a:xfrm>
            <a:off x="631865" y="1388507"/>
            <a:ext cx="22860" cy="1390888"/>
          </a:xfrm>
          <a:prstGeom prst="rect">
            <a:avLst/>
          </a:prstGeom>
          <a:solidFill>
            <a:srgbClr val="BE49DF"/>
          </a:solidFill>
          <a:ln/>
        </p:spPr>
        <p:txBody>
          <a:bodyPr/>
          <a:lstStyle/>
          <a:p>
            <a:endParaRPr lang="en-IN"/>
          </a:p>
        </p:txBody>
      </p:sp>
      <p:sp>
        <p:nvSpPr>
          <p:cNvPr id="5" name="Text 3"/>
          <p:cNvSpPr/>
          <p:nvPr/>
        </p:nvSpPr>
        <p:spPr>
          <a:xfrm>
            <a:off x="631865" y="3144917"/>
            <a:ext cx="6463070" cy="1154906"/>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Source Sans 3" pitchFamily="34" charset="0"/>
                <a:ea typeface="Source Sans 3" pitchFamily="34" charset="-122"/>
                <a:cs typeface="Source Sans 3" pitchFamily="34" charset="-120"/>
              </a:rPr>
              <a:t>The data clearly indicates that for every transaction, </a:t>
            </a:r>
            <a:r>
              <a:rPr lang="en-US" sz="1400" dirty="0">
                <a:solidFill>
                  <a:srgbClr val="BE49DF"/>
                </a:solidFill>
                <a:latin typeface="Source Sans 3" pitchFamily="34" charset="0"/>
                <a:ea typeface="Source Sans 3" pitchFamily="34" charset="-122"/>
                <a:cs typeface="Source Sans 3" pitchFamily="34" charset="-120"/>
              </a:rPr>
              <a:t>online sales yield a higher profit margin</a:t>
            </a:r>
            <a:r>
              <a:rPr lang="en-US" sz="1400" dirty="0">
                <a:solidFill>
                  <a:srgbClr val="272525"/>
                </a:solidFill>
                <a:latin typeface="Source Sans 3" pitchFamily="34" charset="0"/>
                <a:ea typeface="Source Sans 3" pitchFamily="34" charset="-122"/>
                <a:cs typeface="Source Sans 3" pitchFamily="34" charset="-120"/>
              </a:rPr>
              <a:t>. This efficiency can be attributed to reduced operational overheads such as lower staffing requirements and decreased physical store maintenance costs. Capitalizing on this insight is crucial for optimizing overall profitability.</a:t>
            </a:r>
            <a:endParaRPr lang="en-US" sz="1400" dirty="0"/>
          </a:p>
        </p:txBody>
      </p:sp>
      <p:pic>
        <p:nvPicPr>
          <p:cNvPr id="6" name="Image 0" descr="preencoded.png"/>
          <p:cNvPicPr>
            <a:picLocks noChangeAspect="1"/>
          </p:cNvPicPr>
          <p:nvPr/>
        </p:nvPicPr>
        <p:blipFill>
          <a:blip r:embed="rId3"/>
          <a:stretch>
            <a:fillRect/>
          </a:stretch>
        </p:blipFill>
        <p:spPr>
          <a:xfrm>
            <a:off x="7543086" y="3185636"/>
            <a:ext cx="6463070" cy="4470440"/>
          </a:xfrm>
          <a:prstGeom prst="rect">
            <a:avLst/>
          </a:prstGeom>
        </p:spPr>
      </p:pic>
      <p:sp>
        <p:nvSpPr>
          <p:cNvPr id="7" name="Text 4"/>
          <p:cNvSpPr/>
          <p:nvPr/>
        </p:nvSpPr>
        <p:spPr>
          <a:xfrm>
            <a:off x="7543086" y="7859197"/>
            <a:ext cx="6463070" cy="288727"/>
          </a:xfrm>
          <a:prstGeom prst="rect">
            <a:avLst/>
          </a:prstGeom>
          <a:noFill/>
          <a:ln/>
        </p:spPr>
        <p:txBody>
          <a:bodyPr wrap="none" lIns="0" tIns="0" rIns="0" bIns="0" rtlCol="0" anchor="t"/>
          <a:lstStyle/>
          <a:p>
            <a:pPr marL="0" indent="0" algn="l">
              <a:lnSpc>
                <a:spcPts val="2250"/>
              </a:lnSpc>
              <a:buNone/>
            </a:pPr>
            <a:endParaRPr lang="en-US" sz="1400" dirty="0"/>
          </a:p>
        </p:txBody>
      </p:sp>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4079BEF5-8C29-6AE2-2D82-E55F922B06A9}"/>
                  </a:ext>
                </a:extLst>
              </p14:cNvPr>
              <p14:cNvContentPartPr/>
              <p14:nvPr/>
            </p14:nvContentPartPr>
            <p14:xfrm>
              <a:off x="12879518" y="7805283"/>
              <a:ext cx="1611720" cy="269280"/>
            </p14:xfrm>
          </p:contentPart>
        </mc:Choice>
        <mc:Fallback xmlns="">
          <p:pic>
            <p:nvPicPr>
              <p:cNvPr id="8" name="Ink 7">
                <a:extLst>
                  <a:ext uri="{FF2B5EF4-FFF2-40B4-BE49-F238E27FC236}">
                    <a16:creationId xmlns:a16="http://schemas.microsoft.com/office/drawing/2014/main" id="{4079BEF5-8C29-6AE2-2D82-E55F922B06A9}"/>
                  </a:ext>
                </a:extLst>
              </p:cNvPr>
              <p:cNvPicPr/>
              <p:nvPr/>
            </p:nvPicPr>
            <p:blipFill>
              <a:blip r:embed="rId5"/>
              <a:stretch>
                <a:fillRect/>
              </a:stretch>
            </p:blipFill>
            <p:spPr>
              <a:xfrm>
                <a:off x="12816878" y="7742283"/>
                <a:ext cx="1737360" cy="394920"/>
              </a:xfrm>
              <a:prstGeom prst="rect">
                <a:avLst/>
              </a:prstGeom>
            </p:spPr>
          </p:pic>
        </mc:Fallback>
      </mc:AlternateContent>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29935" y="337780"/>
            <a:ext cx="6882884" cy="361355"/>
          </a:xfrm>
          <a:prstGeom prst="rect">
            <a:avLst/>
          </a:prstGeom>
          <a:noFill/>
          <a:ln/>
        </p:spPr>
        <p:txBody>
          <a:bodyPr wrap="none" lIns="0" tIns="0" rIns="0" bIns="0" rtlCol="0" anchor="t"/>
          <a:lstStyle/>
          <a:p>
            <a:pPr marL="0" indent="0" algn="l">
              <a:lnSpc>
                <a:spcPts val="2800"/>
              </a:lnSpc>
              <a:buNone/>
            </a:pPr>
            <a:r>
              <a:rPr lang="en-US" sz="3600" b="1" dirty="0">
                <a:solidFill>
                  <a:srgbClr val="000000"/>
                </a:solidFill>
                <a:latin typeface="Source Serif 4 Semi Bold" pitchFamily="34" charset="0"/>
                <a:ea typeface="Source Serif 4 Semi Bold" pitchFamily="34" charset="-122"/>
                <a:cs typeface="Source Serif 4 Semi Bold" pitchFamily="34" charset="-120"/>
              </a:rPr>
              <a:t>Customer Segmentation using RFMR in Power BI</a:t>
            </a:r>
            <a:endParaRPr lang="en-US" sz="3600" b="1" dirty="0"/>
          </a:p>
        </p:txBody>
      </p:sp>
      <p:sp>
        <p:nvSpPr>
          <p:cNvPr id="3" name="Text 1"/>
          <p:cNvSpPr/>
          <p:nvPr/>
        </p:nvSpPr>
        <p:spPr>
          <a:xfrm>
            <a:off x="429935" y="944760"/>
            <a:ext cx="13770531" cy="499213"/>
          </a:xfrm>
          <a:prstGeom prst="rect">
            <a:avLst/>
          </a:prstGeom>
          <a:noFill/>
          <a:ln/>
        </p:spPr>
        <p:txBody>
          <a:bodyPr wrap="square" lIns="0" tIns="0" rIns="0" bIns="0" rtlCol="0" anchor="t"/>
          <a:lstStyle/>
          <a:p>
            <a:pPr marL="0" indent="0" algn="l">
              <a:lnSpc>
                <a:spcPts val="1500"/>
              </a:lnSpc>
              <a:buNone/>
            </a:pPr>
            <a:r>
              <a:rPr lang="en-US" sz="1600" dirty="0">
                <a:solidFill>
                  <a:srgbClr val="272525"/>
                </a:solidFill>
                <a:latin typeface="Source Sans 3" pitchFamily="34" charset="0"/>
                <a:ea typeface="Source Sans 3" pitchFamily="34" charset="-122"/>
                <a:cs typeface="Source Sans 3" pitchFamily="34" charset="-120"/>
              </a:rPr>
              <a:t>I used RFMR (Recency, Frequency, Monetary, Returns) metrics to segment customers.This segmentation helps in </a:t>
            </a:r>
            <a:r>
              <a:rPr lang="en-US" sz="1600" b="1" dirty="0">
                <a:solidFill>
                  <a:srgbClr val="272525"/>
                </a:solidFill>
                <a:latin typeface="Source Sans 3" pitchFamily="34" charset="0"/>
                <a:ea typeface="Source Sans 3" pitchFamily="34" charset="-122"/>
                <a:cs typeface="Source Sans 3" pitchFamily="34" charset="-120"/>
              </a:rPr>
              <a:t>prioritizing promotions, running targeted campaigns, and improving profitability</a:t>
            </a:r>
            <a:r>
              <a:rPr lang="en-US" sz="1600" dirty="0">
                <a:solidFill>
                  <a:srgbClr val="272525"/>
                </a:solidFill>
                <a:latin typeface="Source Sans 3" pitchFamily="34" charset="0"/>
                <a:ea typeface="Source Sans 3" pitchFamily="34" charset="-122"/>
                <a:cs typeface="Source Sans 3" pitchFamily="34" charset="-120"/>
              </a:rPr>
              <a:t> instead of treating all customers equally.</a:t>
            </a:r>
            <a:endParaRPr lang="en-US" sz="1600" dirty="0"/>
          </a:p>
        </p:txBody>
      </p:sp>
      <p:sp>
        <p:nvSpPr>
          <p:cNvPr id="4" name="Text 2"/>
          <p:cNvSpPr/>
          <p:nvPr/>
        </p:nvSpPr>
        <p:spPr>
          <a:xfrm>
            <a:off x="437435" y="1545610"/>
            <a:ext cx="13770531" cy="196572"/>
          </a:xfrm>
          <a:prstGeom prst="rect">
            <a:avLst/>
          </a:prstGeom>
          <a:noFill/>
          <a:ln/>
        </p:spPr>
        <p:txBody>
          <a:bodyPr wrap="none" lIns="0" tIns="0" rIns="0" bIns="0" rtlCol="0" anchor="t"/>
          <a:lstStyle/>
          <a:p>
            <a:pPr marL="0" indent="0" algn="l">
              <a:lnSpc>
                <a:spcPts val="1500"/>
              </a:lnSpc>
              <a:buNone/>
            </a:pPr>
            <a:r>
              <a:rPr lang="en-US" sz="2000" b="1" dirty="0">
                <a:solidFill>
                  <a:srgbClr val="272525"/>
                </a:solidFill>
                <a:latin typeface="Source Sans 3" pitchFamily="34" charset="0"/>
                <a:ea typeface="Source Sans 3" pitchFamily="34" charset="-122"/>
                <a:cs typeface="Source Sans 3" pitchFamily="34" charset="-120"/>
              </a:rPr>
              <a:t>Customer Segments Identified</a:t>
            </a:r>
            <a:r>
              <a:rPr lang="en-US" sz="950" b="1" dirty="0">
                <a:solidFill>
                  <a:srgbClr val="272525"/>
                </a:solidFill>
                <a:latin typeface="Source Sans 3" pitchFamily="34" charset="0"/>
                <a:ea typeface="Source Sans 3" pitchFamily="34" charset="-122"/>
                <a:cs typeface="Source Sans 3" pitchFamily="34" charset="-120"/>
              </a:rPr>
              <a:t>:</a:t>
            </a:r>
            <a:endParaRPr lang="en-US" sz="950" dirty="0"/>
          </a:p>
        </p:txBody>
      </p:sp>
      <p:sp>
        <p:nvSpPr>
          <p:cNvPr id="5" name="Text 3"/>
          <p:cNvSpPr/>
          <p:nvPr/>
        </p:nvSpPr>
        <p:spPr>
          <a:xfrm>
            <a:off x="429935" y="1810703"/>
            <a:ext cx="13770531" cy="196572"/>
          </a:xfrm>
          <a:prstGeom prst="rect">
            <a:avLst/>
          </a:prstGeom>
          <a:noFill/>
          <a:ln/>
        </p:spPr>
        <p:txBody>
          <a:bodyPr wrap="none" lIns="0" tIns="0" rIns="0" bIns="0" rtlCol="0" anchor="t"/>
          <a:lstStyle/>
          <a:p>
            <a:pPr marL="342900" indent="-342900" algn="l">
              <a:lnSpc>
                <a:spcPts val="1500"/>
              </a:lnSpc>
              <a:buSzPct val="100000"/>
              <a:buChar char="•"/>
            </a:pPr>
            <a:r>
              <a:rPr lang="en-US" sz="1600" b="1" dirty="0">
                <a:solidFill>
                  <a:srgbClr val="272525"/>
                </a:solidFill>
                <a:latin typeface="Source Sans 3" pitchFamily="34" charset="0"/>
                <a:ea typeface="Source Sans 3" pitchFamily="34" charset="-122"/>
                <a:cs typeface="Source Sans 3" pitchFamily="34" charset="-120"/>
              </a:rPr>
              <a:t>High-Value Loyal</a:t>
            </a:r>
            <a:r>
              <a:rPr lang="en-US" sz="1600" dirty="0">
                <a:solidFill>
                  <a:srgbClr val="272525"/>
                </a:solidFill>
                <a:latin typeface="Source Sans 3" pitchFamily="34" charset="0"/>
                <a:ea typeface="Source Sans 3" pitchFamily="34" charset="-122"/>
                <a:cs typeface="Source Sans 3" pitchFamily="34" charset="-120"/>
              </a:rPr>
              <a:t> → Loyal &amp; high-value customers, best group for retention and rewards.</a:t>
            </a:r>
            <a:endParaRPr lang="en-US" sz="1600" dirty="0"/>
          </a:p>
        </p:txBody>
      </p:sp>
      <p:sp>
        <p:nvSpPr>
          <p:cNvPr id="6" name="Text 4"/>
          <p:cNvSpPr/>
          <p:nvPr/>
        </p:nvSpPr>
        <p:spPr>
          <a:xfrm>
            <a:off x="429935" y="2050256"/>
            <a:ext cx="13770531" cy="196572"/>
          </a:xfrm>
          <a:prstGeom prst="rect">
            <a:avLst/>
          </a:prstGeom>
          <a:noFill/>
          <a:ln/>
        </p:spPr>
        <p:txBody>
          <a:bodyPr wrap="none" lIns="0" tIns="0" rIns="0" bIns="0" rtlCol="0" anchor="t"/>
          <a:lstStyle/>
          <a:p>
            <a:pPr marL="342900" indent="-342900" algn="l">
              <a:lnSpc>
                <a:spcPts val="1500"/>
              </a:lnSpc>
              <a:buSzPct val="100000"/>
              <a:buChar char="•"/>
            </a:pPr>
            <a:r>
              <a:rPr lang="en-US" sz="1600" b="1" dirty="0">
                <a:solidFill>
                  <a:srgbClr val="272525"/>
                </a:solidFill>
                <a:latin typeface="Source Sans 3" pitchFamily="34" charset="0"/>
                <a:ea typeface="Source Sans 3" pitchFamily="34" charset="-122"/>
                <a:cs typeface="Source Sans 3" pitchFamily="34" charset="-120"/>
              </a:rPr>
              <a:t>High-Value but High Returns</a:t>
            </a:r>
            <a:r>
              <a:rPr lang="en-US" sz="1600" dirty="0">
                <a:solidFill>
                  <a:srgbClr val="272525"/>
                </a:solidFill>
                <a:latin typeface="Source Sans 3" pitchFamily="34" charset="0"/>
                <a:ea typeface="Source Sans 3" pitchFamily="34" charset="-122"/>
                <a:cs typeface="Source Sans 3" pitchFamily="34" charset="-120"/>
              </a:rPr>
              <a:t> → Spend a lot but return often, need monitoring and stricter policies.</a:t>
            </a:r>
            <a:endParaRPr lang="en-US" sz="1600" dirty="0"/>
          </a:p>
        </p:txBody>
      </p:sp>
      <p:sp>
        <p:nvSpPr>
          <p:cNvPr id="7" name="Text 5"/>
          <p:cNvSpPr/>
          <p:nvPr/>
        </p:nvSpPr>
        <p:spPr>
          <a:xfrm>
            <a:off x="429935" y="2289810"/>
            <a:ext cx="13770531" cy="196572"/>
          </a:xfrm>
          <a:prstGeom prst="rect">
            <a:avLst/>
          </a:prstGeom>
          <a:noFill/>
          <a:ln/>
        </p:spPr>
        <p:txBody>
          <a:bodyPr wrap="none" lIns="0" tIns="0" rIns="0" bIns="0" rtlCol="0" anchor="t"/>
          <a:lstStyle/>
          <a:p>
            <a:pPr marL="342900" indent="-342900" algn="l">
              <a:lnSpc>
                <a:spcPts val="1500"/>
              </a:lnSpc>
              <a:buSzPct val="100000"/>
              <a:buChar char="•"/>
            </a:pPr>
            <a:r>
              <a:rPr lang="en-US" sz="1600" b="1" dirty="0">
                <a:solidFill>
                  <a:srgbClr val="272525"/>
                </a:solidFill>
                <a:latin typeface="Source Sans 3" pitchFamily="34" charset="0"/>
                <a:ea typeface="Source Sans 3" pitchFamily="34" charset="-122"/>
                <a:cs typeface="Source Sans 3" pitchFamily="34" charset="-120"/>
              </a:rPr>
              <a:t>Active Buyers</a:t>
            </a:r>
            <a:r>
              <a:rPr lang="en-US" sz="1600" dirty="0">
                <a:solidFill>
                  <a:srgbClr val="272525"/>
                </a:solidFill>
                <a:latin typeface="Source Sans 3" pitchFamily="34" charset="0"/>
                <a:ea typeface="Source Sans 3" pitchFamily="34" charset="-122"/>
                <a:cs typeface="Source Sans 3" pitchFamily="34" charset="-120"/>
              </a:rPr>
              <a:t> → Mid-spenders with low returns, good growth potential.</a:t>
            </a:r>
            <a:endParaRPr lang="en-US" sz="1600" dirty="0"/>
          </a:p>
        </p:txBody>
      </p:sp>
      <p:sp>
        <p:nvSpPr>
          <p:cNvPr id="8" name="Text 6"/>
          <p:cNvSpPr/>
          <p:nvPr/>
        </p:nvSpPr>
        <p:spPr>
          <a:xfrm>
            <a:off x="429935" y="2529364"/>
            <a:ext cx="13770531" cy="196572"/>
          </a:xfrm>
          <a:prstGeom prst="rect">
            <a:avLst/>
          </a:prstGeom>
          <a:noFill/>
          <a:ln/>
        </p:spPr>
        <p:txBody>
          <a:bodyPr wrap="none" lIns="0" tIns="0" rIns="0" bIns="0" rtlCol="0" anchor="t"/>
          <a:lstStyle/>
          <a:p>
            <a:pPr marL="342900" indent="-342900" algn="l">
              <a:lnSpc>
                <a:spcPts val="1500"/>
              </a:lnSpc>
              <a:buSzPct val="100000"/>
              <a:buChar char="•"/>
            </a:pPr>
            <a:r>
              <a:rPr lang="en-US" sz="1600" b="1" dirty="0">
                <a:solidFill>
                  <a:srgbClr val="272525"/>
                </a:solidFill>
                <a:latin typeface="Source Sans 3" pitchFamily="34" charset="0"/>
                <a:ea typeface="Source Sans 3" pitchFamily="34" charset="-122"/>
                <a:cs typeface="Source Sans 3" pitchFamily="34" charset="-120"/>
              </a:rPr>
              <a:t>Active but High Returns</a:t>
            </a:r>
            <a:r>
              <a:rPr lang="en-US" sz="1600" dirty="0">
                <a:solidFill>
                  <a:srgbClr val="272525"/>
                </a:solidFill>
                <a:latin typeface="Source Sans 3" pitchFamily="34" charset="0"/>
                <a:ea typeface="Source Sans 3" pitchFamily="34" charset="-122"/>
                <a:cs typeface="Source Sans 3" pitchFamily="34" charset="-120"/>
              </a:rPr>
              <a:t> → Purchase actively but returns are costly; targeted interventions needed.</a:t>
            </a:r>
            <a:endParaRPr lang="en-US" sz="1600" dirty="0"/>
          </a:p>
        </p:txBody>
      </p:sp>
      <p:sp>
        <p:nvSpPr>
          <p:cNvPr id="9" name="Text 7"/>
          <p:cNvSpPr/>
          <p:nvPr/>
        </p:nvSpPr>
        <p:spPr>
          <a:xfrm>
            <a:off x="429935" y="2768918"/>
            <a:ext cx="13770531" cy="196572"/>
          </a:xfrm>
          <a:prstGeom prst="rect">
            <a:avLst/>
          </a:prstGeom>
          <a:noFill/>
          <a:ln/>
        </p:spPr>
        <p:txBody>
          <a:bodyPr wrap="none" lIns="0" tIns="0" rIns="0" bIns="0" rtlCol="0" anchor="t"/>
          <a:lstStyle/>
          <a:p>
            <a:pPr marL="342900" indent="-342900" algn="l">
              <a:lnSpc>
                <a:spcPts val="1500"/>
              </a:lnSpc>
              <a:buSzPct val="100000"/>
              <a:buChar char="•"/>
            </a:pPr>
            <a:r>
              <a:rPr lang="en-US" sz="1600" b="1" dirty="0">
                <a:solidFill>
                  <a:srgbClr val="272525"/>
                </a:solidFill>
                <a:latin typeface="Source Sans 3" pitchFamily="34" charset="0"/>
                <a:ea typeface="Source Sans 3" pitchFamily="34" charset="-122"/>
                <a:cs typeface="Source Sans 3" pitchFamily="34" charset="-120"/>
              </a:rPr>
              <a:t>At-Risk Customers</a:t>
            </a:r>
            <a:r>
              <a:rPr lang="en-US" sz="1600" dirty="0">
                <a:solidFill>
                  <a:srgbClr val="272525"/>
                </a:solidFill>
                <a:latin typeface="Source Sans 3" pitchFamily="34" charset="0"/>
                <a:ea typeface="Source Sans 3" pitchFamily="34" charset="-122"/>
                <a:cs typeface="Source Sans 3" pitchFamily="34" charset="-120"/>
              </a:rPr>
              <a:t> → Previously active but declining; require win-back campaigns.</a:t>
            </a:r>
            <a:endParaRPr lang="en-US" sz="1600" dirty="0"/>
          </a:p>
        </p:txBody>
      </p:sp>
      <p:sp>
        <p:nvSpPr>
          <p:cNvPr id="10" name="Text 8"/>
          <p:cNvSpPr/>
          <p:nvPr/>
        </p:nvSpPr>
        <p:spPr>
          <a:xfrm>
            <a:off x="429935" y="3008471"/>
            <a:ext cx="13770531" cy="196572"/>
          </a:xfrm>
          <a:prstGeom prst="rect">
            <a:avLst/>
          </a:prstGeom>
          <a:noFill/>
          <a:ln/>
        </p:spPr>
        <p:txBody>
          <a:bodyPr wrap="none" lIns="0" tIns="0" rIns="0" bIns="0" rtlCol="0" anchor="t"/>
          <a:lstStyle/>
          <a:p>
            <a:pPr marL="342900" indent="-342900" algn="l">
              <a:lnSpc>
                <a:spcPts val="1500"/>
              </a:lnSpc>
              <a:buSzPct val="100000"/>
              <a:buChar char="•"/>
            </a:pPr>
            <a:r>
              <a:rPr lang="en-US" sz="1600" b="1" dirty="0">
                <a:solidFill>
                  <a:srgbClr val="272525"/>
                </a:solidFill>
                <a:latin typeface="Source Sans 3" pitchFamily="34" charset="0"/>
                <a:ea typeface="Source Sans 3" pitchFamily="34" charset="-122"/>
                <a:cs typeface="Source Sans 3" pitchFamily="34" charset="-120"/>
              </a:rPr>
              <a:t>Moderate Buyers</a:t>
            </a:r>
            <a:r>
              <a:rPr lang="en-US" sz="1600" dirty="0">
                <a:solidFill>
                  <a:srgbClr val="272525"/>
                </a:solidFill>
                <a:latin typeface="Source Sans 3" pitchFamily="34" charset="0"/>
                <a:ea typeface="Source Sans 3" pitchFamily="34" charset="-122"/>
                <a:cs typeface="Source Sans 3" pitchFamily="34" charset="-120"/>
              </a:rPr>
              <a:t> → Average customers, steady contributors.</a:t>
            </a:r>
            <a:endParaRPr lang="en-US" sz="1600" dirty="0"/>
          </a:p>
        </p:txBody>
      </p:sp>
      <p:sp>
        <p:nvSpPr>
          <p:cNvPr id="11" name="Text 9"/>
          <p:cNvSpPr/>
          <p:nvPr/>
        </p:nvSpPr>
        <p:spPr>
          <a:xfrm>
            <a:off x="429935" y="3248025"/>
            <a:ext cx="13770531" cy="196572"/>
          </a:xfrm>
          <a:prstGeom prst="rect">
            <a:avLst/>
          </a:prstGeom>
          <a:noFill/>
          <a:ln/>
        </p:spPr>
        <p:txBody>
          <a:bodyPr wrap="none" lIns="0" tIns="0" rIns="0" bIns="0" rtlCol="0" anchor="t"/>
          <a:lstStyle/>
          <a:p>
            <a:pPr marL="342900" indent="-342900" algn="l">
              <a:lnSpc>
                <a:spcPts val="1500"/>
              </a:lnSpc>
              <a:buSzPct val="100000"/>
              <a:buChar char="•"/>
            </a:pPr>
            <a:r>
              <a:rPr lang="en-US" sz="1600" b="1" dirty="0">
                <a:solidFill>
                  <a:srgbClr val="272525"/>
                </a:solidFill>
                <a:latin typeface="Source Sans 3" pitchFamily="34" charset="0"/>
                <a:ea typeface="Source Sans 3" pitchFamily="34" charset="-122"/>
                <a:cs typeface="Source Sans 3" pitchFamily="34" charset="-120"/>
              </a:rPr>
              <a:t>Low-Value Customers</a:t>
            </a:r>
            <a:r>
              <a:rPr lang="en-US" sz="1600" dirty="0">
                <a:solidFill>
                  <a:srgbClr val="272525"/>
                </a:solidFill>
                <a:latin typeface="Source Sans 3" pitchFamily="34" charset="0"/>
                <a:ea typeface="Source Sans 3" pitchFamily="34" charset="-122"/>
                <a:cs typeface="Source Sans 3" pitchFamily="34" charset="-120"/>
              </a:rPr>
              <a:t> → Low spend and activity, minimal focus needed.</a:t>
            </a:r>
            <a:endParaRPr lang="en-US" sz="1600" dirty="0"/>
          </a:p>
        </p:txBody>
      </p:sp>
      <p:sp>
        <p:nvSpPr>
          <p:cNvPr id="12" name="Text 10"/>
          <p:cNvSpPr/>
          <p:nvPr/>
        </p:nvSpPr>
        <p:spPr>
          <a:xfrm>
            <a:off x="429935" y="3693200"/>
            <a:ext cx="4202787" cy="196572"/>
          </a:xfrm>
          <a:prstGeom prst="rect">
            <a:avLst/>
          </a:prstGeom>
          <a:noFill/>
          <a:ln/>
        </p:spPr>
        <p:txBody>
          <a:bodyPr wrap="none" lIns="0" tIns="0" rIns="0" bIns="0" rtlCol="0" anchor="t"/>
          <a:lstStyle/>
          <a:p>
            <a:pPr marL="0" indent="0" algn="l">
              <a:lnSpc>
                <a:spcPts val="1500"/>
              </a:lnSpc>
              <a:buNone/>
            </a:pPr>
            <a:r>
              <a:rPr lang="en-US" sz="2000" b="1" dirty="0">
                <a:solidFill>
                  <a:srgbClr val="272525"/>
                </a:solidFill>
                <a:latin typeface="Source Sans 3" pitchFamily="34" charset="0"/>
                <a:ea typeface="Source Sans 3" pitchFamily="34" charset="-122"/>
                <a:cs typeface="Source Sans 3" pitchFamily="34" charset="-120"/>
              </a:rPr>
              <a:t>RFM Ranges from Data:</a:t>
            </a:r>
            <a:endParaRPr lang="en-US" sz="2000" dirty="0"/>
          </a:p>
        </p:txBody>
      </p:sp>
      <p:sp>
        <p:nvSpPr>
          <p:cNvPr id="13" name="Text 11"/>
          <p:cNvSpPr/>
          <p:nvPr/>
        </p:nvSpPr>
        <p:spPr>
          <a:xfrm>
            <a:off x="429935" y="4000262"/>
            <a:ext cx="4202787" cy="196572"/>
          </a:xfrm>
          <a:prstGeom prst="rect">
            <a:avLst/>
          </a:prstGeom>
          <a:noFill/>
          <a:ln/>
        </p:spPr>
        <p:txBody>
          <a:bodyPr wrap="none" lIns="0" tIns="0" rIns="0" bIns="0" rtlCol="0" anchor="t"/>
          <a:lstStyle/>
          <a:p>
            <a:pPr marL="342900" indent="-342900" algn="l">
              <a:lnSpc>
                <a:spcPts val="1500"/>
              </a:lnSpc>
              <a:buSzPct val="100000"/>
              <a:buChar char="•"/>
            </a:pPr>
            <a:r>
              <a:rPr lang="en-US" sz="1600" dirty="0">
                <a:solidFill>
                  <a:srgbClr val="272525"/>
                </a:solidFill>
                <a:latin typeface="Source Sans 3" pitchFamily="34" charset="0"/>
                <a:ea typeface="Source Sans 3" pitchFamily="34" charset="-122"/>
                <a:cs typeface="Source Sans 3" pitchFamily="34" charset="-120"/>
              </a:rPr>
              <a:t>Recency: </a:t>
            </a:r>
            <a:r>
              <a:rPr lang="en-US" sz="1600" b="1" dirty="0">
                <a:solidFill>
                  <a:srgbClr val="272525"/>
                </a:solidFill>
                <a:latin typeface="Source Sans 3" pitchFamily="34" charset="0"/>
                <a:ea typeface="Source Sans 3" pitchFamily="34" charset="-122"/>
                <a:cs typeface="Source Sans 3" pitchFamily="34" charset="-120"/>
              </a:rPr>
              <a:t>142 → 864 days</a:t>
            </a:r>
            <a:endParaRPr lang="en-US" sz="1600" dirty="0"/>
          </a:p>
        </p:txBody>
      </p:sp>
      <p:sp>
        <p:nvSpPr>
          <p:cNvPr id="14" name="Text 12"/>
          <p:cNvSpPr/>
          <p:nvPr/>
        </p:nvSpPr>
        <p:spPr>
          <a:xfrm>
            <a:off x="429935" y="4239816"/>
            <a:ext cx="4202787" cy="196572"/>
          </a:xfrm>
          <a:prstGeom prst="rect">
            <a:avLst/>
          </a:prstGeom>
          <a:noFill/>
          <a:ln/>
        </p:spPr>
        <p:txBody>
          <a:bodyPr wrap="none" lIns="0" tIns="0" rIns="0" bIns="0" rtlCol="0" anchor="t"/>
          <a:lstStyle/>
          <a:p>
            <a:pPr marL="342900" indent="-342900" algn="l">
              <a:lnSpc>
                <a:spcPts val="1500"/>
              </a:lnSpc>
              <a:buSzPct val="100000"/>
              <a:buChar char="•"/>
            </a:pPr>
            <a:r>
              <a:rPr lang="en-US" sz="1600" dirty="0">
                <a:solidFill>
                  <a:srgbClr val="272525"/>
                </a:solidFill>
                <a:latin typeface="Source Sans 3" pitchFamily="34" charset="0"/>
                <a:ea typeface="Source Sans 3" pitchFamily="34" charset="-122"/>
                <a:cs typeface="Source Sans 3" pitchFamily="34" charset="-120"/>
              </a:rPr>
              <a:t>Frequency: </a:t>
            </a:r>
            <a:r>
              <a:rPr lang="en-US" sz="1600" b="1" dirty="0">
                <a:solidFill>
                  <a:srgbClr val="272525"/>
                </a:solidFill>
                <a:latin typeface="Source Sans 3" pitchFamily="34" charset="0"/>
                <a:ea typeface="Source Sans 3" pitchFamily="34" charset="-122"/>
                <a:cs typeface="Source Sans 3" pitchFamily="34" charset="-120"/>
              </a:rPr>
              <a:t>1 → 24 purchases</a:t>
            </a:r>
            <a:endParaRPr lang="en-US" sz="1600" dirty="0"/>
          </a:p>
        </p:txBody>
      </p:sp>
      <p:sp>
        <p:nvSpPr>
          <p:cNvPr id="15" name="Text 13"/>
          <p:cNvSpPr/>
          <p:nvPr/>
        </p:nvSpPr>
        <p:spPr>
          <a:xfrm>
            <a:off x="429935" y="4479369"/>
            <a:ext cx="4202787" cy="196572"/>
          </a:xfrm>
          <a:prstGeom prst="rect">
            <a:avLst/>
          </a:prstGeom>
          <a:noFill/>
          <a:ln/>
        </p:spPr>
        <p:txBody>
          <a:bodyPr wrap="none" lIns="0" tIns="0" rIns="0" bIns="0" rtlCol="0" anchor="t"/>
          <a:lstStyle/>
          <a:p>
            <a:pPr marL="342900" indent="-342900" algn="l">
              <a:lnSpc>
                <a:spcPts val="1500"/>
              </a:lnSpc>
              <a:buSzPct val="100000"/>
              <a:buChar char="•"/>
            </a:pPr>
            <a:r>
              <a:rPr lang="en-US" sz="1600" dirty="0">
                <a:solidFill>
                  <a:srgbClr val="272525"/>
                </a:solidFill>
                <a:latin typeface="Source Sans 3" pitchFamily="34" charset="0"/>
                <a:ea typeface="Source Sans 3" pitchFamily="34" charset="-122"/>
                <a:cs typeface="Source Sans 3" pitchFamily="34" charset="-120"/>
              </a:rPr>
              <a:t>Monetary: </a:t>
            </a:r>
            <a:r>
              <a:rPr lang="en-US" sz="1600" b="1" dirty="0">
                <a:solidFill>
                  <a:srgbClr val="272525"/>
                </a:solidFill>
                <a:latin typeface="Source Sans 3" pitchFamily="34" charset="0"/>
                <a:ea typeface="Source Sans 3" pitchFamily="34" charset="-122"/>
                <a:cs typeface="Source Sans 3" pitchFamily="34" charset="-120"/>
              </a:rPr>
              <a:t>$30 → $9675</a:t>
            </a:r>
            <a:endParaRPr lang="en-US" sz="1600" dirty="0"/>
          </a:p>
        </p:txBody>
      </p:sp>
      <p:pic>
        <p:nvPicPr>
          <p:cNvPr id="16" name="Image 0" descr="preencoded.png"/>
          <p:cNvPicPr>
            <a:picLocks noChangeAspect="1"/>
          </p:cNvPicPr>
          <p:nvPr/>
        </p:nvPicPr>
        <p:blipFill>
          <a:blip r:embed="rId3"/>
          <a:stretch>
            <a:fillRect/>
          </a:stretch>
        </p:blipFill>
        <p:spPr>
          <a:xfrm>
            <a:off x="5397191" y="3663686"/>
            <a:ext cx="8938358" cy="3970900"/>
          </a:xfrm>
          <a:prstGeom prst="rect">
            <a:avLst/>
          </a:prstGeom>
        </p:spPr>
      </p:pic>
      <p:sp>
        <p:nvSpPr>
          <p:cNvPr id="17" name="Text 14"/>
          <p:cNvSpPr/>
          <p:nvPr/>
        </p:nvSpPr>
        <p:spPr>
          <a:xfrm>
            <a:off x="4939903" y="8473797"/>
            <a:ext cx="9268063" cy="196572"/>
          </a:xfrm>
          <a:prstGeom prst="rect">
            <a:avLst/>
          </a:prstGeom>
          <a:noFill/>
          <a:ln/>
        </p:spPr>
        <p:txBody>
          <a:bodyPr wrap="none" lIns="0" tIns="0" rIns="0" bIns="0" rtlCol="0" anchor="t"/>
          <a:lstStyle/>
          <a:p>
            <a:pPr marL="0" indent="0" algn="l">
              <a:lnSpc>
                <a:spcPts val="1500"/>
              </a:lnSpc>
              <a:buNone/>
            </a:pPr>
            <a:endParaRPr lang="en-US" sz="950" dirty="0"/>
          </a:p>
        </p:txBody>
      </p:sp>
      <p:sp>
        <p:nvSpPr>
          <p:cNvPr id="18" name="Text 15"/>
          <p:cNvSpPr/>
          <p:nvPr/>
        </p:nvSpPr>
        <p:spPr>
          <a:xfrm>
            <a:off x="429935" y="8918972"/>
            <a:ext cx="13770531" cy="196572"/>
          </a:xfrm>
          <a:prstGeom prst="rect">
            <a:avLst/>
          </a:prstGeom>
          <a:noFill/>
          <a:ln/>
        </p:spPr>
        <p:txBody>
          <a:bodyPr wrap="none" lIns="0" tIns="0" rIns="0" bIns="0" rtlCol="0" anchor="t"/>
          <a:lstStyle/>
          <a:p>
            <a:pPr marL="0" indent="0" algn="l">
              <a:lnSpc>
                <a:spcPts val="1500"/>
              </a:lnSpc>
              <a:buNone/>
            </a:pPr>
            <a:endParaRPr lang="en-US" sz="950" dirty="0"/>
          </a:p>
        </p:txBody>
      </p:sp>
      <mc:AlternateContent xmlns:mc="http://schemas.openxmlformats.org/markup-compatibility/2006" xmlns:p14="http://schemas.microsoft.com/office/powerpoint/2010/main">
        <mc:Choice Requires="p14">
          <p:contentPart p14:bwMode="auto" r:id="rId4">
            <p14:nvContentPartPr>
              <p14:cNvPr id="19" name="Ink 18">
                <a:extLst>
                  <a:ext uri="{FF2B5EF4-FFF2-40B4-BE49-F238E27FC236}">
                    <a16:creationId xmlns:a16="http://schemas.microsoft.com/office/drawing/2014/main" id="{A561210B-82EB-BD3B-F993-93999A9B9677}"/>
                  </a:ext>
                </a:extLst>
              </p14:cNvPr>
              <p14:cNvContentPartPr/>
              <p14:nvPr/>
            </p14:nvContentPartPr>
            <p14:xfrm>
              <a:off x="5163278" y="8095583"/>
              <a:ext cx="360" cy="360"/>
            </p14:xfrm>
          </p:contentPart>
        </mc:Choice>
        <mc:Fallback xmlns="">
          <p:pic>
            <p:nvPicPr>
              <p:cNvPr id="19" name="Ink 18">
                <a:extLst>
                  <a:ext uri="{FF2B5EF4-FFF2-40B4-BE49-F238E27FC236}">
                    <a16:creationId xmlns:a16="http://schemas.microsoft.com/office/drawing/2014/main" id="{A561210B-82EB-BD3B-F993-93999A9B9677}"/>
                  </a:ext>
                </a:extLst>
              </p:cNvPr>
              <p:cNvPicPr/>
              <p:nvPr/>
            </p:nvPicPr>
            <p:blipFill>
              <a:blip r:embed="rId5"/>
              <a:stretch>
                <a:fillRect/>
              </a:stretch>
            </p:blipFill>
            <p:spPr>
              <a:xfrm>
                <a:off x="5100278" y="8032583"/>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0" name="Ink 19">
                <a:extLst>
                  <a:ext uri="{FF2B5EF4-FFF2-40B4-BE49-F238E27FC236}">
                    <a16:creationId xmlns:a16="http://schemas.microsoft.com/office/drawing/2014/main" id="{3F952987-D1AA-E228-4C4F-38B97936CFB8}"/>
                  </a:ext>
                </a:extLst>
              </p14:cNvPr>
              <p14:cNvContentPartPr/>
              <p14:nvPr/>
            </p14:nvContentPartPr>
            <p14:xfrm>
              <a:off x="12843878" y="7853207"/>
              <a:ext cx="1620000" cy="277200"/>
            </p14:xfrm>
          </p:contentPart>
        </mc:Choice>
        <mc:Fallback xmlns="">
          <p:pic>
            <p:nvPicPr>
              <p:cNvPr id="20" name="Ink 19">
                <a:extLst>
                  <a:ext uri="{FF2B5EF4-FFF2-40B4-BE49-F238E27FC236}">
                    <a16:creationId xmlns:a16="http://schemas.microsoft.com/office/drawing/2014/main" id="{3F952987-D1AA-E228-4C4F-38B97936CFB8}"/>
                  </a:ext>
                </a:extLst>
              </p:cNvPr>
              <p:cNvPicPr/>
              <p:nvPr/>
            </p:nvPicPr>
            <p:blipFill>
              <a:blip r:embed="rId7"/>
              <a:stretch>
                <a:fillRect/>
              </a:stretch>
            </p:blipFill>
            <p:spPr>
              <a:xfrm>
                <a:off x="12780878" y="7790567"/>
                <a:ext cx="1745640" cy="4028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1" name="Ink 20">
                <a:extLst>
                  <a:ext uri="{FF2B5EF4-FFF2-40B4-BE49-F238E27FC236}">
                    <a16:creationId xmlns:a16="http://schemas.microsoft.com/office/drawing/2014/main" id="{E193A0B0-6A52-AEFA-9417-D828F97C7360}"/>
                  </a:ext>
                </a:extLst>
              </p14:cNvPr>
              <p14:cNvContentPartPr/>
              <p14:nvPr/>
            </p14:nvContentPartPr>
            <p14:xfrm>
              <a:off x="13846838" y="7758887"/>
              <a:ext cx="393120" cy="118800"/>
            </p14:xfrm>
          </p:contentPart>
        </mc:Choice>
        <mc:Fallback xmlns="">
          <p:pic>
            <p:nvPicPr>
              <p:cNvPr id="21" name="Ink 20">
                <a:extLst>
                  <a:ext uri="{FF2B5EF4-FFF2-40B4-BE49-F238E27FC236}">
                    <a16:creationId xmlns:a16="http://schemas.microsoft.com/office/drawing/2014/main" id="{E193A0B0-6A52-AEFA-9417-D828F97C7360}"/>
                  </a:ext>
                </a:extLst>
              </p:cNvPr>
              <p:cNvPicPr/>
              <p:nvPr/>
            </p:nvPicPr>
            <p:blipFill>
              <a:blip r:embed="rId9"/>
              <a:stretch>
                <a:fillRect/>
              </a:stretch>
            </p:blipFill>
            <p:spPr>
              <a:xfrm>
                <a:off x="13784198" y="7696247"/>
                <a:ext cx="518760" cy="244440"/>
              </a:xfrm>
              <a:prstGeom prst="rect">
                <a:avLst/>
              </a:prstGeom>
            </p:spPr>
          </p:pic>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220510"/>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BE49DF"/>
                </a:solidFill>
                <a:latin typeface="Source Serif 4 Semi Bold" pitchFamily="34" charset="0"/>
                <a:ea typeface="Source Serif 4 Semi Bold" pitchFamily="34" charset="-122"/>
                <a:cs typeface="Source Serif 4 Semi Bold" pitchFamily="34" charset="-120"/>
              </a:rPr>
              <a:t>Chapter 2</a:t>
            </a:r>
            <a:endParaRPr lang="en-US" sz="2200" dirty="0"/>
          </a:p>
        </p:txBody>
      </p:sp>
      <p:sp>
        <p:nvSpPr>
          <p:cNvPr id="3" name="Text 1"/>
          <p:cNvSpPr/>
          <p:nvPr/>
        </p:nvSpPr>
        <p:spPr>
          <a:xfrm>
            <a:off x="837724" y="1811774"/>
            <a:ext cx="12954952" cy="1408033"/>
          </a:xfrm>
          <a:prstGeom prst="rect">
            <a:avLst/>
          </a:prstGeom>
          <a:noFill/>
          <a:ln/>
        </p:spPr>
        <p:txBody>
          <a:bodyPr wrap="square" lIns="0" tIns="0" rIns="0" bIns="0" rtlCol="0" anchor="t"/>
          <a:lstStyle/>
          <a:p>
            <a:pPr marL="0" indent="0" algn="l">
              <a:lnSpc>
                <a:spcPts val="5500"/>
              </a:lnSpc>
              <a:buNone/>
            </a:pPr>
            <a:r>
              <a:rPr lang="en-US" sz="4400" dirty="0">
                <a:solidFill>
                  <a:srgbClr val="000000"/>
                </a:solidFill>
                <a:latin typeface="Source Serif 4 Semi Bold" pitchFamily="34" charset="0"/>
                <a:ea typeface="Source Serif 4 Semi Bold" pitchFamily="34" charset="-122"/>
                <a:cs typeface="Source Serif 4 Semi Bold" pitchFamily="34" charset="-120"/>
              </a:rPr>
              <a:t>Strategic Recommendations: Driving Future Performance</a:t>
            </a:r>
            <a:endParaRPr lang="en-US" sz="4400" dirty="0"/>
          </a:p>
        </p:txBody>
      </p:sp>
      <p:sp>
        <p:nvSpPr>
          <p:cNvPr id="4" name="Text 2"/>
          <p:cNvSpPr/>
          <p:nvPr/>
        </p:nvSpPr>
        <p:spPr>
          <a:xfrm>
            <a:off x="837724" y="3578781"/>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Based on My key findings, I propose a set of strategic recommendations designed to address challenges and capitalize on opportunities. These actions aim to enhance profitability, improve customer satisfaction, and strengthen our market position.</a:t>
            </a:r>
            <a:endParaRPr lang="en-US" sz="1850" dirty="0"/>
          </a:p>
        </p:txBody>
      </p:sp>
      <p:sp>
        <p:nvSpPr>
          <p:cNvPr id="5" name="Shape 3"/>
          <p:cNvSpPr/>
          <p:nvPr/>
        </p:nvSpPr>
        <p:spPr>
          <a:xfrm>
            <a:off x="837724" y="4733644"/>
            <a:ext cx="12954952" cy="37505"/>
          </a:xfrm>
          <a:prstGeom prst="rect">
            <a:avLst/>
          </a:prstGeom>
          <a:solidFill>
            <a:srgbClr val="272525">
              <a:alpha val="50000"/>
            </a:srgbClr>
          </a:solidFill>
          <a:ln/>
        </p:spPr>
        <p:txBody>
          <a:bodyPr/>
          <a:lstStyle/>
          <a:p>
            <a:endParaRPr lang="en-IN"/>
          </a:p>
        </p:txBody>
      </p:sp>
      <p:sp>
        <p:nvSpPr>
          <p:cNvPr id="6" name="Text 4"/>
          <p:cNvSpPr/>
          <p:nvPr/>
        </p:nvSpPr>
        <p:spPr>
          <a:xfrm>
            <a:off x="837724" y="5040273"/>
            <a:ext cx="12954952" cy="383024"/>
          </a:xfrm>
          <a:prstGeom prst="rect">
            <a:avLst/>
          </a:prstGeom>
          <a:noFill/>
          <a:ln/>
        </p:spPr>
        <p:txBody>
          <a:bodyPr wrap="non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This section will outline strategies for:</a:t>
            </a:r>
            <a:endParaRPr lang="en-US" sz="1850" dirty="0"/>
          </a:p>
        </p:txBody>
      </p:sp>
      <p:sp>
        <p:nvSpPr>
          <p:cNvPr id="7" name="Text 5"/>
          <p:cNvSpPr/>
          <p:nvPr/>
        </p:nvSpPr>
        <p:spPr>
          <a:xfrm>
            <a:off x="837724" y="5692497"/>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72525"/>
                </a:solidFill>
                <a:latin typeface="Source Sans 3" pitchFamily="34" charset="0"/>
                <a:ea typeface="Source Sans 3" pitchFamily="34" charset="-122"/>
                <a:cs typeface="Source Sans 3" pitchFamily="34" charset="-120"/>
              </a:rPr>
              <a:t>Quality Control Overhaul</a:t>
            </a:r>
            <a:endParaRPr lang="en-US" sz="1850" dirty="0"/>
          </a:p>
        </p:txBody>
      </p:sp>
      <p:sp>
        <p:nvSpPr>
          <p:cNvPr id="8" name="Text 6"/>
          <p:cNvSpPr/>
          <p:nvPr/>
        </p:nvSpPr>
        <p:spPr>
          <a:xfrm>
            <a:off x="837724" y="6159222"/>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72525"/>
                </a:solidFill>
                <a:latin typeface="Source Sans 3" pitchFamily="34" charset="0"/>
                <a:ea typeface="Source Sans 3" pitchFamily="34" charset="-122"/>
                <a:cs typeface="Source Sans 3" pitchFamily="34" charset="-120"/>
              </a:rPr>
              <a:t>Customer Loyalty &amp; Acquisition</a:t>
            </a:r>
            <a:endParaRPr lang="en-US" sz="1850" dirty="0"/>
          </a:p>
        </p:txBody>
      </p:sp>
      <p:sp>
        <p:nvSpPr>
          <p:cNvPr id="9" name="Text 7"/>
          <p:cNvSpPr/>
          <p:nvPr/>
        </p:nvSpPr>
        <p:spPr>
          <a:xfrm>
            <a:off x="837724" y="6625947"/>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272525"/>
                </a:solidFill>
                <a:latin typeface="Source Sans 3" pitchFamily="34" charset="0"/>
                <a:ea typeface="Source Sans 3" pitchFamily="34" charset="-122"/>
                <a:cs typeface="Source Sans 3" pitchFamily="34" charset="-120"/>
              </a:rPr>
              <a:t>Online Channel Optimization</a:t>
            </a:r>
            <a:endParaRPr lang="en-US" sz="1850" dirty="0"/>
          </a:p>
        </p:txBody>
      </p:sp>
      <mc:AlternateContent xmlns:mc="http://schemas.openxmlformats.org/markup-compatibility/2006" xmlns:p14="http://schemas.microsoft.com/office/powerpoint/2010/main">
        <mc:Choice Requires="p14">
          <p:contentPart p14:bwMode="auto" r:id="rId3">
            <p14:nvContentPartPr>
              <p14:cNvPr id="10" name="Ink 9">
                <a:extLst>
                  <a:ext uri="{FF2B5EF4-FFF2-40B4-BE49-F238E27FC236}">
                    <a16:creationId xmlns:a16="http://schemas.microsoft.com/office/drawing/2014/main" id="{4E36247E-F325-F55B-968A-20DF4912920D}"/>
                  </a:ext>
                </a:extLst>
              </p14:cNvPr>
              <p14:cNvContentPartPr/>
              <p14:nvPr/>
            </p14:nvContentPartPr>
            <p14:xfrm>
              <a:off x="12834878" y="7836243"/>
              <a:ext cx="1686960" cy="260280"/>
            </p14:xfrm>
          </p:contentPart>
        </mc:Choice>
        <mc:Fallback xmlns="">
          <p:pic>
            <p:nvPicPr>
              <p:cNvPr id="10" name="Ink 9">
                <a:extLst>
                  <a:ext uri="{FF2B5EF4-FFF2-40B4-BE49-F238E27FC236}">
                    <a16:creationId xmlns:a16="http://schemas.microsoft.com/office/drawing/2014/main" id="{4E36247E-F325-F55B-968A-20DF4912920D}"/>
                  </a:ext>
                </a:extLst>
              </p:cNvPr>
              <p:cNvPicPr/>
              <p:nvPr/>
            </p:nvPicPr>
            <p:blipFill>
              <a:blip r:embed="rId4"/>
              <a:stretch>
                <a:fillRect/>
              </a:stretch>
            </p:blipFill>
            <p:spPr>
              <a:xfrm>
                <a:off x="12771878" y="7773243"/>
                <a:ext cx="1812600" cy="385920"/>
              </a:xfrm>
              <a:prstGeom prst="rect">
                <a:avLst/>
              </a:prstGeom>
            </p:spPr>
          </p:pic>
        </mc:Fallback>
      </mc:AlternateContent>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894517"/>
            <a:ext cx="3884295" cy="359569"/>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Source Serif 4 Semi Bold" pitchFamily="34" charset="0"/>
                <a:ea typeface="Source Serif 4 Semi Bold" pitchFamily="34" charset="-122"/>
                <a:cs typeface="Source Serif 4 Semi Bold" pitchFamily="34" charset="-120"/>
              </a:rPr>
              <a:t>Quality Control Overhaul </a:t>
            </a:r>
            <a:r>
              <a:rPr lang="en-US" sz="2200" b="1" dirty="0">
                <a:solidFill>
                  <a:srgbClr val="000000"/>
                </a:solidFill>
                <a:latin typeface="Source Serif 4 Semi Bold" pitchFamily="34" charset="0"/>
                <a:ea typeface="Source Serif 4 Semi Bold" pitchFamily="34" charset="-122"/>
                <a:cs typeface="Source Serif 4 Semi Bold" pitchFamily="34" charset="-120"/>
              </a:rPr>
              <a:t>⚙️</a:t>
            </a:r>
            <a:endParaRPr lang="en-US" sz="2200" dirty="0"/>
          </a:p>
        </p:txBody>
      </p:sp>
      <p:sp>
        <p:nvSpPr>
          <p:cNvPr id="3" name="Text 1"/>
          <p:cNvSpPr/>
          <p:nvPr/>
        </p:nvSpPr>
        <p:spPr>
          <a:xfrm>
            <a:off x="837724" y="1732836"/>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With "Defective" and "Wrong Item" being the primary drivers of returns, a full quality control overhaul is essential. We will implement a root-cause analysis program and introduce stricter quality checks at both the supplier and fulfillment stages. This will significantly reduce return-related costs and improve overall customer satisfaction and trust.</a:t>
            </a:r>
            <a:endParaRPr lang="en-US" sz="1850" dirty="0"/>
          </a:p>
        </p:txBody>
      </p:sp>
      <p:sp>
        <p:nvSpPr>
          <p:cNvPr id="4" name="Text 2"/>
          <p:cNvSpPr/>
          <p:nvPr/>
        </p:nvSpPr>
        <p:spPr>
          <a:xfrm>
            <a:off x="837724" y="3240881"/>
            <a:ext cx="4779407" cy="359569"/>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Source Serif 4 Semi Bold" pitchFamily="34" charset="0"/>
                <a:ea typeface="Source Serif 4 Semi Bold" pitchFamily="34" charset="-122"/>
                <a:cs typeface="Source Serif 4 Semi Bold" pitchFamily="34" charset="-120"/>
              </a:rPr>
              <a:t>Customer Loyalty &amp; Acquisition </a:t>
            </a:r>
            <a:r>
              <a:rPr lang="en-US" sz="2200" b="1" dirty="0">
                <a:solidFill>
                  <a:srgbClr val="000000"/>
                </a:solidFill>
                <a:latin typeface="Source Serif 4 Semi Bold" pitchFamily="34" charset="0"/>
                <a:ea typeface="Source Serif 4 Semi Bold" pitchFamily="34" charset="-122"/>
                <a:cs typeface="Source Serif 4 Semi Bold" pitchFamily="34" charset="-120"/>
              </a:rPr>
              <a:t>👥</a:t>
            </a:r>
            <a:endParaRPr lang="en-US" sz="2200" dirty="0"/>
          </a:p>
        </p:txBody>
      </p:sp>
      <p:sp>
        <p:nvSpPr>
          <p:cNvPr id="5" name="Text 3"/>
          <p:cNvSpPr/>
          <p:nvPr/>
        </p:nvSpPr>
        <p:spPr>
          <a:xfrm>
            <a:off x="837724" y="3959423"/>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Our strategy will focus on two fronts: retaining our high-value </a:t>
            </a:r>
            <a:r>
              <a:rPr lang="en-US" sz="1850" b="1" dirty="0">
                <a:solidFill>
                  <a:srgbClr val="272525"/>
                </a:solidFill>
                <a:latin typeface="Source Sans 3" pitchFamily="34" charset="0"/>
                <a:ea typeface="Source Sans 3" pitchFamily="34" charset="-122"/>
                <a:cs typeface="Source Sans 3" pitchFamily="34" charset="-120"/>
              </a:rPr>
              <a:t>Middle-aged</a:t>
            </a:r>
            <a:r>
              <a:rPr lang="en-US" sz="1850" dirty="0">
                <a:solidFill>
                  <a:srgbClr val="272525"/>
                </a:solidFill>
                <a:latin typeface="Source Sans 3" pitchFamily="34" charset="0"/>
                <a:ea typeface="Source Sans 3" pitchFamily="34" charset="-122"/>
                <a:cs typeface="Source Sans 3" pitchFamily="34" charset="-120"/>
              </a:rPr>
              <a:t> and </a:t>
            </a:r>
            <a:r>
              <a:rPr lang="en-US" sz="1850" b="1" dirty="0">
                <a:solidFill>
                  <a:srgbClr val="272525"/>
                </a:solidFill>
                <a:latin typeface="Source Sans 3" pitchFamily="34" charset="0"/>
                <a:ea typeface="Source Sans 3" pitchFamily="34" charset="-122"/>
                <a:cs typeface="Source Sans 3" pitchFamily="34" charset="-120"/>
              </a:rPr>
              <a:t>Senior</a:t>
            </a:r>
            <a:r>
              <a:rPr lang="en-US" sz="1850" dirty="0">
                <a:solidFill>
                  <a:srgbClr val="272525"/>
                </a:solidFill>
                <a:latin typeface="Source Sans 3" pitchFamily="34" charset="0"/>
                <a:ea typeface="Source Sans 3" pitchFamily="34" charset="-122"/>
                <a:cs typeface="Source Sans 3" pitchFamily="34" charset="-120"/>
              </a:rPr>
              <a:t> customers through a new loyalty program, and actively acquiring the under-tapped </a:t>
            </a:r>
            <a:r>
              <a:rPr lang="en-US" sz="1850" b="1" dirty="0">
                <a:solidFill>
                  <a:srgbClr val="272525"/>
                </a:solidFill>
                <a:latin typeface="Source Sans 3" pitchFamily="34" charset="0"/>
                <a:ea typeface="Source Sans 3" pitchFamily="34" charset="-122"/>
                <a:cs typeface="Source Sans 3" pitchFamily="34" charset="-120"/>
              </a:rPr>
              <a:t>Young Adult</a:t>
            </a:r>
            <a:r>
              <a:rPr lang="en-US" sz="1850" dirty="0">
                <a:solidFill>
                  <a:srgbClr val="272525"/>
                </a:solidFill>
                <a:latin typeface="Source Sans 3" pitchFamily="34" charset="0"/>
                <a:ea typeface="Source Sans 3" pitchFamily="34" charset="-122"/>
                <a:cs typeface="Source Sans 3" pitchFamily="34" charset="-120"/>
              </a:rPr>
              <a:t> segment. This dual approach ensures we protect our core revenue stream while building a foundation for future growth.</a:t>
            </a:r>
            <a:endParaRPr lang="en-US" sz="1850" dirty="0"/>
          </a:p>
        </p:txBody>
      </p:sp>
      <p:sp>
        <p:nvSpPr>
          <p:cNvPr id="6" name="Text 4"/>
          <p:cNvSpPr/>
          <p:nvPr/>
        </p:nvSpPr>
        <p:spPr>
          <a:xfrm>
            <a:off x="837724" y="5467469"/>
            <a:ext cx="4443293" cy="359569"/>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Source Serif 4 Semi Bold" pitchFamily="34" charset="0"/>
                <a:ea typeface="Source Serif 4 Semi Bold" pitchFamily="34" charset="-122"/>
                <a:cs typeface="Source Serif 4 Semi Bold" pitchFamily="34" charset="-120"/>
              </a:rPr>
              <a:t>Online Channel Optimization </a:t>
            </a:r>
            <a:r>
              <a:rPr lang="en-US" sz="2200" b="1" dirty="0">
                <a:solidFill>
                  <a:srgbClr val="000000"/>
                </a:solidFill>
                <a:latin typeface="Source Serif 4 Semi Bold" pitchFamily="34" charset="0"/>
                <a:ea typeface="Source Serif 4 Semi Bold" pitchFamily="34" charset="-122"/>
                <a:cs typeface="Source Serif 4 Semi Bold" pitchFamily="34" charset="-120"/>
              </a:rPr>
              <a:t>🚀</a:t>
            </a:r>
            <a:endParaRPr lang="en-US" sz="2200" dirty="0"/>
          </a:p>
        </p:txBody>
      </p:sp>
      <p:sp>
        <p:nvSpPr>
          <p:cNvPr id="7" name="Text 5"/>
          <p:cNvSpPr/>
          <p:nvPr/>
        </p:nvSpPr>
        <p:spPr>
          <a:xfrm>
            <a:off x="837724" y="6186011"/>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The online channel is our largest untapped growth opportunity. We will execute a dedicated optimization strategy, including investing in digital marketing, enhancing the e-commerce user experience, and creating online-exclusive offers. The goal is to transform our online presence into a major revenue driver, rivaling our in-store success.</a:t>
            </a:r>
            <a:endParaRPr lang="en-US" sz="1850" dirty="0"/>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3E1BB493-7EA8-2297-408C-5F099E306FD2}"/>
                  </a:ext>
                </a:extLst>
              </p14:cNvPr>
              <p14:cNvContentPartPr/>
              <p14:nvPr/>
            </p14:nvContentPartPr>
            <p14:xfrm>
              <a:off x="12912638" y="7816083"/>
              <a:ext cx="1551600" cy="280440"/>
            </p14:xfrm>
          </p:contentPart>
        </mc:Choice>
        <mc:Fallback xmlns="">
          <p:pic>
            <p:nvPicPr>
              <p:cNvPr id="8" name="Ink 7">
                <a:extLst>
                  <a:ext uri="{FF2B5EF4-FFF2-40B4-BE49-F238E27FC236}">
                    <a16:creationId xmlns:a16="http://schemas.microsoft.com/office/drawing/2014/main" id="{3E1BB493-7EA8-2297-408C-5F099E306FD2}"/>
                  </a:ext>
                </a:extLst>
              </p:cNvPr>
              <p:cNvPicPr/>
              <p:nvPr/>
            </p:nvPicPr>
            <p:blipFill>
              <a:blip r:embed="rId4"/>
              <a:stretch>
                <a:fillRect/>
              </a:stretch>
            </p:blipFill>
            <p:spPr>
              <a:xfrm>
                <a:off x="12849998" y="7753083"/>
                <a:ext cx="1677240" cy="406080"/>
              </a:xfrm>
              <a:prstGeom prst="rect">
                <a:avLst/>
              </a:prstGeom>
            </p:spPr>
          </p:pic>
        </mc:Fallback>
      </mc:AlternateContent>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592</TotalTime>
  <Words>1119</Words>
  <Application>Microsoft Office PowerPoint</Application>
  <PresentationFormat>Custom</PresentationFormat>
  <Paragraphs>77</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Source Sans 3</vt:lpstr>
      <vt:lpstr>Sitka Text</vt:lpstr>
      <vt:lpstr>Arial</vt:lpstr>
      <vt:lpstr>Source Serif 4 Semi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Venkat Bonasu</dc:creator>
  <cp:lastModifiedBy>Venkat Bonasu</cp:lastModifiedBy>
  <cp:revision>5</cp:revision>
  <dcterms:created xsi:type="dcterms:W3CDTF">2025-09-07T17:50:40Z</dcterms:created>
  <dcterms:modified xsi:type="dcterms:W3CDTF">2025-09-09T13:57:51Z</dcterms:modified>
</cp:coreProperties>
</file>